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1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5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6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2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24.xml" ContentType="application/vnd.openxmlformats-officedocument.theme+xml"/>
  <Override PartName="/ppt/slideLayouts/slideLayout170.xml" ContentType="application/vnd.openxmlformats-officedocument.presentationml.slideLayout+xml"/>
  <Override PartName="/ppt/theme/theme2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26.xml" ContentType="application/vnd.openxmlformats-officedocument.theme+xml"/>
  <Override PartName="/ppt/slideLayouts/slideLayout179.xml" ContentType="application/vnd.openxmlformats-officedocument.presentationml.slideLayout+xml"/>
  <Override PartName="/ppt/theme/theme2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28.xml" ContentType="application/vnd.openxmlformats-officedocument.theme+xml"/>
  <Override PartName="/ppt/slideLayouts/slideLayout183.xml" ContentType="application/vnd.openxmlformats-officedocument.presentationml.slideLayout+xml"/>
  <Override PartName="/ppt/theme/theme29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30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31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32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33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34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35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36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37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6" r:id="rId3"/>
    <p:sldMasterId id="2147483668" r:id="rId4"/>
    <p:sldMasterId id="2147483680" r:id="rId5"/>
    <p:sldMasterId id="2147483692" r:id="rId6"/>
    <p:sldMasterId id="2147483694" r:id="rId7"/>
    <p:sldMasterId id="2147483706" r:id="rId8"/>
    <p:sldMasterId id="2147483718" r:id="rId9"/>
    <p:sldMasterId id="2147483720" r:id="rId10"/>
    <p:sldMasterId id="2147483732" r:id="rId11"/>
    <p:sldMasterId id="2147483744" r:id="rId12"/>
    <p:sldMasterId id="2147483747" r:id="rId13"/>
    <p:sldMasterId id="2147483759" r:id="rId14"/>
    <p:sldMasterId id="2147483771" r:id="rId15"/>
    <p:sldMasterId id="2147483784" r:id="rId16"/>
    <p:sldMasterId id="2147483796" r:id="rId17"/>
    <p:sldMasterId id="2147483808" r:id="rId18"/>
    <p:sldMasterId id="2147483809" r:id="rId19"/>
    <p:sldMasterId id="2147483821" r:id="rId20"/>
    <p:sldMasterId id="2147483822" r:id="rId21"/>
    <p:sldMasterId id="2147483823" r:id="rId22"/>
    <p:sldMasterId id="2147483824" r:id="rId23"/>
    <p:sldMasterId id="2147483829" r:id="rId24"/>
    <p:sldMasterId id="2147483841" r:id="rId25"/>
    <p:sldMasterId id="2147483843" r:id="rId26"/>
    <p:sldMasterId id="2147483852" r:id="rId27"/>
    <p:sldMasterId id="2147483854" r:id="rId28"/>
    <p:sldMasterId id="2147483858" r:id="rId29"/>
    <p:sldMasterId id="2147483860" r:id="rId30"/>
    <p:sldMasterId id="2147483872" r:id="rId31"/>
    <p:sldMasterId id="2147483877" r:id="rId32"/>
    <p:sldMasterId id="2147483882" r:id="rId33"/>
    <p:sldMasterId id="2147483895" r:id="rId34"/>
    <p:sldMasterId id="2147483907" r:id="rId35"/>
    <p:sldMasterId id="2147483919" r:id="rId36"/>
    <p:sldMasterId id="2147483927" r:id="rId37"/>
    <p:sldMasterId id="2147483939" r:id="rId38"/>
  </p:sldMasterIdLst>
  <p:notesMasterIdLst>
    <p:notesMasterId r:id="rId60"/>
  </p:notesMasterIdLst>
  <p:handoutMasterIdLst>
    <p:handoutMasterId r:id="rId61"/>
  </p:handoutMasterIdLst>
  <p:sldIdLst>
    <p:sldId id="316" r:id="rId39"/>
    <p:sldId id="354" r:id="rId40"/>
    <p:sldId id="372" r:id="rId41"/>
    <p:sldId id="373" r:id="rId42"/>
    <p:sldId id="389" r:id="rId43"/>
    <p:sldId id="390" r:id="rId44"/>
    <p:sldId id="391" r:id="rId45"/>
    <p:sldId id="392" r:id="rId46"/>
    <p:sldId id="393" r:id="rId47"/>
    <p:sldId id="394" r:id="rId48"/>
    <p:sldId id="400" r:id="rId49"/>
    <p:sldId id="387" r:id="rId50"/>
    <p:sldId id="374" r:id="rId51"/>
    <p:sldId id="388" r:id="rId52"/>
    <p:sldId id="375" r:id="rId53"/>
    <p:sldId id="395" r:id="rId54"/>
    <p:sldId id="396" r:id="rId55"/>
    <p:sldId id="397" r:id="rId56"/>
    <p:sldId id="398" r:id="rId57"/>
    <p:sldId id="399" r:id="rId58"/>
    <p:sldId id="371" r:id="rId59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EF176E-AA25-40A0-A7AD-9AFD510539A0}">
          <p14:sldIdLst>
            <p14:sldId id="316"/>
            <p14:sldId id="354"/>
            <p14:sldId id="372"/>
            <p14:sldId id="373"/>
            <p14:sldId id="389"/>
            <p14:sldId id="390"/>
            <p14:sldId id="391"/>
            <p14:sldId id="392"/>
            <p14:sldId id="393"/>
            <p14:sldId id="394"/>
            <p14:sldId id="400"/>
            <p14:sldId id="387"/>
            <p14:sldId id="374"/>
            <p14:sldId id="388"/>
            <p14:sldId id="375"/>
            <p14:sldId id="395"/>
            <p14:sldId id="396"/>
            <p14:sldId id="397"/>
            <p14:sldId id="398"/>
            <p14:sldId id="399"/>
            <p14:sldId id="3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EEA"/>
    <a:srgbClr val="366C97"/>
    <a:srgbClr val="7EF250"/>
    <a:srgbClr val="FFFFAB"/>
    <a:srgbClr val="E67E7E"/>
    <a:srgbClr val="003E77"/>
    <a:srgbClr val="254865"/>
    <a:srgbClr val="2B5577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89" autoAdjust="0"/>
  </p:normalViewPr>
  <p:slideViewPr>
    <p:cSldViewPr showGuides="1">
      <p:cViewPr>
        <p:scale>
          <a:sx n="80" d="100"/>
          <a:sy n="80" d="100"/>
        </p:scale>
        <p:origin x="-864" y="-594"/>
      </p:cViewPr>
      <p:guideLst>
        <p:guide orient="horz" pos="3793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9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50" Type="http://schemas.openxmlformats.org/officeDocument/2006/relationships/slide" Target="slides/slide12.xml"/><Relationship Id="rId55" Type="http://schemas.openxmlformats.org/officeDocument/2006/relationships/slide" Target="slides/slide1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slide" Target="slides/slide20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slide" Target="slides/slide1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8.xml"/><Relationship Id="rId59" Type="http://schemas.openxmlformats.org/officeDocument/2006/relationships/slide" Target="slides/slide2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3.xml"/><Relationship Id="rId54" Type="http://schemas.openxmlformats.org/officeDocument/2006/relationships/slide" Target="slides/slide16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1.xml"/><Relationship Id="rId57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6.xml"/><Relationship Id="rId52" Type="http://schemas.openxmlformats.org/officeDocument/2006/relationships/slide" Target="slides/slide14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6A551-4619-45DF-9D10-8B2D48C2DA97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24AF9-1EA6-4CA7-B592-FD668CA82F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807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9596A-7337-4F77-90E8-45098F51D165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94EA1-7DC5-48C5-8AD5-79F5A8DF7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890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89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0063" y="1295400"/>
            <a:ext cx="3978275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0738" y="1295400"/>
            <a:ext cx="3979862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5000">
    <p:zoom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97650" y="322263"/>
            <a:ext cx="2039938" cy="56515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74663" y="322263"/>
            <a:ext cx="5970587" cy="56515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10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77225" cy="69215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1" y="333376"/>
            <a:ext cx="8277225" cy="69215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0" y="333375"/>
            <a:ext cx="8277225" cy="6921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457200" y="1193800"/>
            <a:ext cx="8229600" cy="4932363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1" y="333376"/>
            <a:ext cx="8277225" cy="69215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193800"/>
            <a:ext cx="8229600" cy="4932363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</a:defRPr>
            </a:lvl1pPr>
            <a:lvl2pP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</a:defRPr>
            </a:lvl1pPr>
            <a:lvl2pP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82601" y="333376"/>
            <a:ext cx="8277225" cy="69215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93803"/>
            <a:ext cx="40386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193803"/>
            <a:ext cx="40386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735388"/>
            <a:ext cx="4038600" cy="23907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735388"/>
            <a:ext cx="4038600" cy="23907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</a:defRPr>
            </a:lvl1pPr>
            <a:lvl2pPr>
              <a:defRPr sz="2800">
                <a:latin typeface="Trebuchet MS" panose="020B0603020202020204" pitchFamily="34" charset="0"/>
              </a:defRPr>
            </a:lvl2pPr>
            <a:lvl3pPr>
              <a:defRPr sz="2400">
                <a:latin typeface="Trebuchet MS" panose="020B0603020202020204" pitchFamily="34" charset="0"/>
              </a:defRPr>
            </a:lvl3pPr>
            <a:lvl4pPr>
              <a:defRPr sz="2000">
                <a:latin typeface="Trebuchet MS" panose="020B0603020202020204" pitchFamily="34" charset="0"/>
              </a:defRPr>
            </a:lvl4pPr>
            <a:lvl5pPr>
              <a:defRPr sz="2000">
                <a:latin typeface="Trebuchet MS" panose="020B0603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 userDrawn="1"/>
        </p:nvSpPr>
        <p:spPr>
          <a:xfrm>
            <a:off x="-558800" y="6321426"/>
            <a:ext cx="2511425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ahoma" panose="020B0604030504040204"/>
              </a:rPr>
              <a:t>© 2010 Advantech</a:t>
            </a:r>
            <a:endParaRPr kumimoji="1" lang="zh-TW" altLang="en-US" sz="1100" dirty="0">
              <a:solidFill>
                <a:sysClr val="windowText" lastClr="000000">
                  <a:lumMod val="75000"/>
                  <a:lumOff val="25000"/>
                </a:sysClr>
              </a:solidFill>
              <a:latin typeface="Tahoma" panose="020B060403050404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8229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3938600"/>
            <a:ext cx="8229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39851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altLang="zh-TW"/>
              <a:t>Title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9750" y="3132138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37" y="333396"/>
            <a:ext cx="8277225" cy="69215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193813"/>
            <a:ext cx="8291264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</a:defRPr>
            </a:lvl1pPr>
            <a:lvl2pP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</a:defRPr>
            </a:lvl1pPr>
            <a:lvl2pP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</a:defRPr>
            </a:lvl1pPr>
            <a:lvl2pPr>
              <a:defRPr sz="2000">
                <a:latin typeface="Trebuchet MS" panose="020B0603020202020204" pitchFamily="34" charset="0"/>
              </a:defRPr>
            </a:lvl2pPr>
            <a:lvl3pPr>
              <a:defRPr sz="1800">
                <a:latin typeface="Trebuchet MS" panose="020B0603020202020204" pitchFamily="34" charset="0"/>
              </a:defRPr>
            </a:lvl3pPr>
            <a:lvl4pPr>
              <a:defRPr sz="1600">
                <a:latin typeface="Trebuchet MS" panose="020B0603020202020204" pitchFamily="34" charset="0"/>
              </a:defRPr>
            </a:lvl4pPr>
            <a:lvl5pPr>
              <a:defRPr sz="1600">
                <a:latin typeface="Trebuchet MS" panose="020B06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</a:defRPr>
            </a:lvl1pPr>
            <a:lvl2pPr>
              <a:defRPr sz="2800">
                <a:latin typeface="Trebuchet MS" panose="020B0603020202020204" pitchFamily="34" charset="0"/>
              </a:defRPr>
            </a:lvl2pPr>
            <a:lvl3pPr>
              <a:defRPr sz="2400">
                <a:latin typeface="Trebuchet MS" panose="020B0603020202020204" pitchFamily="34" charset="0"/>
              </a:defRPr>
            </a:lvl3pPr>
            <a:lvl4pPr>
              <a:defRPr sz="2000">
                <a:latin typeface="Trebuchet MS" panose="020B0603020202020204" pitchFamily="34" charset="0"/>
              </a:defRPr>
            </a:lvl4pPr>
            <a:lvl5pPr>
              <a:defRPr sz="2000">
                <a:latin typeface="Trebuchet MS" panose="020B0603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7302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EFE2FC-8C56-4500-A777-8F34898415CC}" type="datetime1">
              <a:rPr kumimoji="1" lang="zh-TW" altLang="en-US"/>
              <a:t>2018/12/7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042988" y="6356350"/>
            <a:ext cx="59769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>
                <a:solidFill>
                  <a:prstClr val="white"/>
                </a:solidFill>
              </a:rPr>
              <a:t>國立交通大學物聯網智慧系統研究中心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235825" y="6356350"/>
            <a:ext cx="14509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4F3A20-A47F-4394-B465-5AF107447C50}" type="slidenum">
              <a:rPr kumimoji="1" lang="zh-TW" altLang="en-US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>
    <p:zoom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>
    <p:zoom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339850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/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9750" y="3132139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 advTm="5000">
    <p:zoom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>
    <p:zoom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10" y="333401"/>
            <a:ext cx="8277225" cy="692151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193801"/>
            <a:ext cx="40386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 hasCustomPrompt="1"/>
          </p:nvPr>
        </p:nvSpPr>
        <p:spPr>
          <a:xfrm>
            <a:off x="4648200" y="1193801"/>
            <a:ext cx="40386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0" smtClean="0"/>
              <a:t>按一下圖示以新增美工 圖案</a:t>
            </a:r>
            <a:endParaRPr lang="zh-TW" altLang="en-US" noProof="0"/>
          </a:p>
        </p:txBody>
      </p:sp>
    </p:spTree>
  </p:cSld>
  <p:clrMapOvr>
    <a:masterClrMapping/>
  </p:clrMapOvr>
  <p:transition>
    <p:zoom/>
  </p:transition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89738" y="343961"/>
            <a:ext cx="8762238" cy="44869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zoom/>
  </p:transition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156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536575" indent="0" algn="ctr">
              <a:buNone/>
              <a:defRPr/>
            </a:lvl2pPr>
            <a:lvl3pPr marL="1073150" indent="0" algn="ctr">
              <a:buNone/>
              <a:defRPr/>
            </a:lvl3pPr>
            <a:lvl4pPr marL="1609090" indent="0" algn="ctr">
              <a:buNone/>
              <a:defRPr/>
            </a:lvl4pPr>
            <a:lvl5pPr marL="2145665" indent="0" algn="ctr">
              <a:buNone/>
              <a:defRPr/>
            </a:lvl5pPr>
            <a:lvl6pPr marL="2682240" indent="0" algn="ctr">
              <a:buNone/>
              <a:defRPr/>
            </a:lvl6pPr>
            <a:lvl7pPr marL="3218815" indent="0" algn="ctr">
              <a:buNone/>
              <a:defRPr/>
            </a:lvl7pPr>
            <a:lvl8pPr marL="3754755" indent="0" algn="ctr">
              <a:buNone/>
              <a:defRPr/>
            </a:lvl8pPr>
            <a:lvl9pPr marL="429133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" y="-82104"/>
            <a:ext cx="9257169" cy="639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339851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079750" y="3132138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按一下以編輯母片子標題樣式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0755" y="6390215"/>
            <a:ext cx="477837" cy="3333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47DF9D-827E-4AEA-B789-A66CA7DF873E}" type="slidenum">
              <a:rPr lang="en-US" altLang="zh-TW" smtClean="0">
                <a:solidFill>
                  <a:prstClr val="black"/>
                </a:solidFill>
              </a:r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7993"/>
            <a:ext cx="77724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300"/>
            </a:lvl1pPr>
            <a:lvl2pPr marL="536575" indent="0">
              <a:buNone/>
              <a:defRPr sz="2100"/>
            </a:lvl2pPr>
            <a:lvl3pPr marL="1073150" indent="0">
              <a:buNone/>
              <a:defRPr sz="1900"/>
            </a:lvl3pPr>
            <a:lvl4pPr marL="1609090" indent="0">
              <a:buNone/>
              <a:defRPr sz="1600"/>
            </a:lvl4pPr>
            <a:lvl5pPr marL="2145665" indent="0">
              <a:buNone/>
              <a:defRPr sz="1600"/>
            </a:lvl5pPr>
            <a:lvl6pPr marL="2682240" indent="0">
              <a:buNone/>
              <a:defRPr sz="1600"/>
            </a:lvl6pPr>
            <a:lvl7pPr marL="3218815" indent="0">
              <a:buNone/>
              <a:defRPr sz="1600"/>
            </a:lvl7pPr>
            <a:lvl8pPr marL="3754755" indent="0">
              <a:buNone/>
              <a:defRPr sz="1600"/>
            </a:lvl8pPr>
            <a:lvl9pPr marL="429133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39851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altLang="zh-TW"/>
              <a:t>Title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9750" y="3132138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37" y="333396"/>
            <a:ext cx="8277225" cy="69215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193813"/>
            <a:ext cx="8291264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8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14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 algn="ctr">
              <a:buNone/>
              <a:defRPr/>
            </a:lvl2pPr>
            <a:lvl3pPr marL="1022985" indent="0" algn="ctr">
              <a:buNone/>
              <a:defRPr/>
            </a:lvl3pPr>
            <a:lvl4pPr marL="1534160" indent="0" algn="ctr">
              <a:buNone/>
              <a:defRPr/>
            </a:lvl4pPr>
            <a:lvl5pPr marL="2045970" indent="0" algn="ctr">
              <a:buNone/>
              <a:defRPr/>
            </a:lvl5pPr>
            <a:lvl6pPr marL="2557145" indent="0" algn="ctr">
              <a:buNone/>
              <a:defRPr/>
            </a:lvl6pPr>
            <a:lvl7pPr marL="3068955" indent="0" algn="ctr">
              <a:buNone/>
              <a:defRPr/>
            </a:lvl7pPr>
            <a:lvl8pPr marL="3580130" indent="0" algn="ctr">
              <a:buNone/>
              <a:defRPr/>
            </a:lvl8pPr>
            <a:lvl9pPr marL="409194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>
    <p:zoom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81"/>
            <a:ext cx="7772400" cy="1362074"/>
          </a:xfrm>
        </p:spPr>
        <p:txBody>
          <a:bodyPr anchor="t"/>
          <a:lstStyle>
            <a:lvl1pPr algn="l">
              <a:defRPr sz="4400" b="1" cap="all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24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2000"/>
            </a:lvl2pPr>
            <a:lvl3pPr marL="1022985" indent="0">
              <a:buNone/>
              <a:defRPr sz="1800"/>
            </a:lvl3pPr>
            <a:lvl4pPr marL="1534160" indent="0">
              <a:buNone/>
              <a:defRPr sz="1600"/>
            </a:lvl4pPr>
            <a:lvl5pPr marL="2045970" indent="0">
              <a:buNone/>
              <a:defRPr sz="1600"/>
            </a:lvl5pPr>
            <a:lvl6pPr marL="2557145" indent="0">
              <a:buNone/>
              <a:defRPr sz="1600"/>
            </a:lvl6pPr>
            <a:lvl7pPr marL="3068955" indent="0">
              <a:buNone/>
              <a:defRPr sz="1600"/>
            </a:lvl7pPr>
            <a:lvl8pPr marL="3580130" indent="0">
              <a:buNone/>
              <a:defRPr sz="1600"/>
            </a:lvl8pPr>
            <a:lvl9pPr marL="409194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79"/>
            <a:ext cx="4038600" cy="4932362"/>
          </a:xfrm>
        </p:spPr>
        <p:txBody>
          <a:bodyPr/>
          <a:lstStyle>
            <a:lvl1pPr>
              <a:defRPr sz="31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79"/>
            <a:ext cx="4038600" cy="4932362"/>
          </a:xfrm>
        </p:spPr>
        <p:txBody>
          <a:bodyPr/>
          <a:lstStyle>
            <a:lvl1pPr>
              <a:defRPr sz="31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41"/>
            <a:ext cx="82296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92"/>
            <a:ext cx="4040188" cy="639763"/>
          </a:xfrm>
        </p:spPr>
        <p:txBody>
          <a:bodyPr anchor="b"/>
          <a:lstStyle>
            <a:lvl1pPr marL="0" indent="0">
              <a:buNone/>
              <a:defRPr sz="2700" b="1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2200" b="1"/>
            </a:lvl2pPr>
            <a:lvl3pPr marL="1022985" indent="0">
              <a:buNone/>
              <a:defRPr sz="2000" b="1"/>
            </a:lvl3pPr>
            <a:lvl4pPr marL="1534160" indent="0">
              <a:buNone/>
              <a:defRPr sz="1800" b="1"/>
            </a:lvl4pPr>
            <a:lvl5pPr marL="2045970" indent="0">
              <a:buNone/>
              <a:defRPr sz="1800" b="1"/>
            </a:lvl5pPr>
            <a:lvl6pPr marL="2557145" indent="0">
              <a:buNone/>
              <a:defRPr sz="1800" b="1"/>
            </a:lvl6pPr>
            <a:lvl7pPr marL="3068955" indent="0">
              <a:buNone/>
              <a:defRPr sz="1800" b="1"/>
            </a:lvl7pPr>
            <a:lvl8pPr marL="3580130" indent="0">
              <a:buNone/>
              <a:defRPr sz="1800" b="1"/>
            </a:lvl8pPr>
            <a:lvl9pPr marL="4091940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942"/>
            <a:ext cx="4040188" cy="3951288"/>
          </a:xfrm>
        </p:spPr>
        <p:txBody>
          <a:bodyPr/>
          <a:lstStyle>
            <a:lvl1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129" y="1535192"/>
            <a:ext cx="4041775" cy="639763"/>
          </a:xfrm>
        </p:spPr>
        <p:txBody>
          <a:bodyPr anchor="b"/>
          <a:lstStyle>
            <a:lvl1pPr marL="0" indent="0">
              <a:buNone/>
              <a:defRPr sz="2700" b="1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2200" b="1"/>
            </a:lvl2pPr>
            <a:lvl3pPr marL="1022985" indent="0">
              <a:buNone/>
              <a:defRPr sz="2000" b="1"/>
            </a:lvl3pPr>
            <a:lvl4pPr marL="1534160" indent="0">
              <a:buNone/>
              <a:defRPr sz="1800" b="1"/>
            </a:lvl4pPr>
            <a:lvl5pPr marL="2045970" indent="0">
              <a:buNone/>
              <a:defRPr sz="1800" b="1"/>
            </a:lvl5pPr>
            <a:lvl6pPr marL="2557145" indent="0">
              <a:buNone/>
              <a:defRPr sz="1800" b="1"/>
            </a:lvl6pPr>
            <a:lvl7pPr marL="3068955" indent="0">
              <a:buNone/>
              <a:defRPr sz="1800" b="1"/>
            </a:lvl7pPr>
            <a:lvl8pPr marL="3580130" indent="0">
              <a:buNone/>
              <a:defRPr sz="1800" b="1"/>
            </a:lvl8pPr>
            <a:lvl9pPr marL="4091940" indent="0">
              <a:buNone/>
              <a:defRPr sz="18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129" y="2174942"/>
            <a:ext cx="4041775" cy="3951288"/>
          </a:xfrm>
        </p:spPr>
        <p:txBody>
          <a:bodyPr/>
          <a:lstStyle>
            <a:lvl1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2"/>
            <a:ext cx="4038600" cy="49323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2"/>
            <a:ext cx="4038600" cy="49323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315" y="273049"/>
            <a:ext cx="3008313" cy="1162051"/>
          </a:xfrm>
        </p:spPr>
        <p:txBody>
          <a:bodyPr anchor="b"/>
          <a:lstStyle>
            <a:lvl1pPr algn="l">
              <a:defRPr sz="22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66" y="273063"/>
            <a:ext cx="5111750" cy="5853113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31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200"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315" y="1435111"/>
            <a:ext cx="3008313" cy="4691063"/>
          </a:xfrm>
        </p:spPr>
        <p:txBody>
          <a:bodyPr/>
          <a:lstStyle>
            <a:lvl1pPr marL="0" indent="0">
              <a:buNone/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1300"/>
            </a:lvl2pPr>
            <a:lvl3pPr marL="1022985" indent="0">
              <a:buNone/>
              <a:defRPr sz="1200"/>
            </a:lvl3pPr>
            <a:lvl4pPr marL="1534160" indent="0">
              <a:buNone/>
              <a:defRPr sz="1000"/>
            </a:lvl4pPr>
            <a:lvl5pPr marL="2045970" indent="0">
              <a:buNone/>
              <a:defRPr sz="1000"/>
            </a:lvl5pPr>
            <a:lvl6pPr marL="2557145" indent="0">
              <a:buNone/>
              <a:defRPr sz="1000"/>
            </a:lvl6pPr>
            <a:lvl7pPr marL="3068955" indent="0">
              <a:buNone/>
              <a:defRPr sz="1000"/>
            </a:lvl7pPr>
            <a:lvl8pPr marL="3580130" indent="0">
              <a:buNone/>
              <a:defRPr sz="1000"/>
            </a:lvl8pPr>
            <a:lvl9pPr marL="409194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390" y="4800600"/>
            <a:ext cx="5486400" cy="566738"/>
          </a:xfrm>
        </p:spPr>
        <p:txBody>
          <a:bodyPr anchor="b"/>
          <a:lstStyle>
            <a:lvl1pPr algn="l">
              <a:defRPr sz="22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390" y="612784"/>
            <a:ext cx="5486400" cy="4114800"/>
          </a:xfrm>
        </p:spPr>
        <p:txBody>
          <a:bodyPr/>
          <a:lstStyle>
            <a:lvl1pPr marL="0" indent="0">
              <a:buNone/>
              <a:defRPr sz="36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3100"/>
            </a:lvl2pPr>
            <a:lvl3pPr marL="1022985" indent="0">
              <a:buNone/>
              <a:defRPr sz="2700"/>
            </a:lvl3pPr>
            <a:lvl4pPr marL="1534160" indent="0">
              <a:buNone/>
              <a:defRPr sz="2200"/>
            </a:lvl4pPr>
            <a:lvl5pPr marL="2045970" indent="0">
              <a:buNone/>
              <a:defRPr sz="2200"/>
            </a:lvl5pPr>
            <a:lvl6pPr marL="2557145" indent="0">
              <a:buNone/>
              <a:defRPr sz="2200"/>
            </a:lvl6pPr>
            <a:lvl7pPr marL="3068955" indent="0">
              <a:buNone/>
              <a:defRPr sz="2200"/>
            </a:lvl7pPr>
            <a:lvl8pPr marL="3580130" indent="0">
              <a:buNone/>
              <a:defRPr sz="2200"/>
            </a:lvl8pPr>
            <a:lvl9pPr marL="4091940" indent="0">
              <a:buNone/>
              <a:defRPr sz="22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390" y="5367337"/>
            <a:ext cx="5486400" cy="804863"/>
          </a:xfrm>
        </p:spPr>
        <p:txBody>
          <a:bodyPr/>
          <a:lstStyle>
            <a:lvl1pPr marL="0" indent="0">
              <a:buNone/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511175" indent="0">
              <a:buNone/>
              <a:defRPr sz="1300"/>
            </a:lvl2pPr>
            <a:lvl3pPr marL="1022985" indent="0">
              <a:buNone/>
              <a:defRPr sz="1200"/>
            </a:lvl3pPr>
            <a:lvl4pPr marL="1534160" indent="0">
              <a:buNone/>
              <a:defRPr sz="1000"/>
            </a:lvl4pPr>
            <a:lvl5pPr marL="2045970" indent="0">
              <a:buNone/>
              <a:defRPr sz="1000"/>
            </a:lvl5pPr>
            <a:lvl6pPr marL="2557145" indent="0">
              <a:buNone/>
              <a:defRPr sz="1000"/>
            </a:lvl6pPr>
            <a:lvl7pPr marL="3068955" indent="0">
              <a:buNone/>
              <a:defRPr sz="1000"/>
            </a:lvl7pPr>
            <a:lvl8pPr marL="3580130" indent="0">
              <a:buNone/>
              <a:defRPr sz="1000"/>
            </a:lvl8pPr>
            <a:lvl9pPr marL="409194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73" y="333384"/>
            <a:ext cx="2074862" cy="5792788"/>
          </a:xfrm>
        </p:spPr>
        <p:txBody>
          <a:bodyPr vert="eaVert"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13" y="333384"/>
            <a:ext cx="6075363" cy="5792788"/>
          </a:xfrm>
        </p:spPr>
        <p:txBody>
          <a:bodyPr vert="eaVert"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4778" y="322263"/>
            <a:ext cx="8162925" cy="747712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0074" y="1295478"/>
            <a:ext cx="8110537" cy="4678363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zh-TW" altLang="en-US" noProof="0"/>
          </a:p>
        </p:txBody>
      </p:sp>
    </p:spTree>
  </p:cSld>
  <p:clrMapOvr>
    <a:masterClrMapping/>
  </p:clrMapOvr>
  <p:transition advTm="5000">
    <p:zoom/>
  </p:transition>
  <p:hf hdr="0" ft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2504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193800"/>
            <a:ext cx="4032504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575" indent="0">
              <a:buNone/>
              <a:defRPr sz="2300" b="1"/>
            </a:lvl2pPr>
            <a:lvl3pPr marL="1073150" indent="0">
              <a:buNone/>
              <a:defRPr sz="2100" b="1"/>
            </a:lvl3pPr>
            <a:lvl4pPr marL="1609090" indent="0">
              <a:buNone/>
              <a:defRPr sz="1900" b="1"/>
            </a:lvl4pPr>
            <a:lvl5pPr marL="2145665" indent="0">
              <a:buNone/>
              <a:defRPr sz="1900" b="1"/>
            </a:lvl5pPr>
            <a:lvl6pPr marL="2682240" indent="0">
              <a:buNone/>
              <a:defRPr sz="1900" b="1"/>
            </a:lvl6pPr>
            <a:lvl7pPr marL="3218815" indent="0">
              <a:buNone/>
              <a:defRPr sz="1900" b="1"/>
            </a:lvl7pPr>
            <a:lvl8pPr marL="3754755" indent="0">
              <a:buNone/>
              <a:defRPr sz="1900" b="1"/>
            </a:lvl8pPr>
            <a:lvl9pPr marL="4291330" indent="0">
              <a:buNone/>
              <a:defRPr sz="1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575" indent="0">
              <a:buNone/>
              <a:defRPr sz="2300" b="1"/>
            </a:lvl2pPr>
            <a:lvl3pPr marL="1073150" indent="0">
              <a:buNone/>
              <a:defRPr sz="2100" b="1"/>
            </a:lvl3pPr>
            <a:lvl4pPr marL="1609090" indent="0">
              <a:buNone/>
              <a:defRPr sz="1900" b="1"/>
            </a:lvl4pPr>
            <a:lvl5pPr marL="2145665" indent="0">
              <a:buNone/>
              <a:defRPr sz="1900" b="1"/>
            </a:lvl5pPr>
            <a:lvl6pPr marL="2682240" indent="0">
              <a:buNone/>
              <a:defRPr sz="1900" b="1"/>
            </a:lvl6pPr>
            <a:lvl7pPr marL="3218815" indent="0">
              <a:buNone/>
              <a:defRPr sz="1900" b="1"/>
            </a:lvl7pPr>
            <a:lvl8pPr marL="3754755" indent="0">
              <a:buNone/>
              <a:defRPr sz="1900" b="1"/>
            </a:lvl8pPr>
            <a:lvl9pPr marL="4291330" indent="0">
              <a:buNone/>
              <a:defRPr sz="1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4169" y="333375"/>
            <a:ext cx="2075656" cy="5792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106641" cy="57927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2504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193800"/>
            <a:ext cx="4032504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4169" y="333375"/>
            <a:ext cx="2075656" cy="5792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106641" cy="57927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TW" altLang="en-US" dirty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339851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079750" y="3132138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按一下以編輯母片子標題樣式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0755" y="6390215"/>
            <a:ext cx="477837" cy="3333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47DF9D-827E-4AEA-B789-A66CA7DF873E}" type="slidenum">
              <a:rPr lang="en-US" altLang="zh-TW" smtClean="0">
                <a:solidFill>
                  <a:prstClr val="black"/>
                </a:solidFill>
              </a:r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4114"/>
            <a:ext cx="3008313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4135"/>
            <a:ext cx="5111750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575" indent="0">
              <a:buNone/>
              <a:defRPr sz="1400"/>
            </a:lvl2pPr>
            <a:lvl3pPr marL="1073150" indent="0">
              <a:buNone/>
              <a:defRPr sz="1200"/>
            </a:lvl3pPr>
            <a:lvl4pPr marL="1609090" indent="0">
              <a:buNone/>
              <a:defRPr sz="1100"/>
            </a:lvl4pPr>
            <a:lvl5pPr marL="2145665" indent="0">
              <a:buNone/>
              <a:defRPr sz="1100"/>
            </a:lvl5pPr>
            <a:lvl6pPr marL="2682240" indent="0">
              <a:buNone/>
              <a:defRPr sz="1100"/>
            </a:lvl6pPr>
            <a:lvl7pPr marL="3218815" indent="0">
              <a:buNone/>
              <a:defRPr sz="1100"/>
            </a:lvl7pPr>
            <a:lvl8pPr marL="3754755" indent="0">
              <a:buNone/>
              <a:defRPr sz="1100"/>
            </a:lvl8pPr>
            <a:lvl9pPr marL="4291330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4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1693"/>
            <a:ext cx="54864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575" indent="0">
              <a:buNone/>
              <a:defRPr sz="3300"/>
            </a:lvl2pPr>
            <a:lvl3pPr marL="1073150" indent="0">
              <a:buNone/>
              <a:defRPr sz="2800"/>
            </a:lvl3pPr>
            <a:lvl4pPr marL="1609090" indent="0">
              <a:buNone/>
              <a:defRPr sz="2300"/>
            </a:lvl4pPr>
            <a:lvl5pPr marL="2145665" indent="0">
              <a:buNone/>
              <a:defRPr sz="2300"/>
            </a:lvl5pPr>
            <a:lvl6pPr marL="2682240" indent="0">
              <a:buNone/>
              <a:defRPr sz="2300"/>
            </a:lvl6pPr>
            <a:lvl7pPr marL="3218815" indent="0">
              <a:buNone/>
              <a:defRPr sz="2300"/>
            </a:lvl7pPr>
            <a:lvl8pPr marL="3754755" indent="0">
              <a:buNone/>
              <a:defRPr sz="2300"/>
            </a:lvl8pPr>
            <a:lvl9pPr marL="4291330" indent="0">
              <a:buNone/>
              <a:defRPr sz="23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8477"/>
            <a:ext cx="54864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575" indent="0">
              <a:buNone/>
              <a:defRPr sz="1400"/>
            </a:lvl2pPr>
            <a:lvl3pPr marL="1073150" indent="0">
              <a:buNone/>
              <a:defRPr sz="1200"/>
            </a:lvl3pPr>
            <a:lvl4pPr marL="1609090" indent="0">
              <a:buNone/>
              <a:defRPr sz="1100"/>
            </a:lvl4pPr>
            <a:lvl5pPr marL="2145665" indent="0">
              <a:buNone/>
              <a:defRPr sz="1100"/>
            </a:lvl5pPr>
            <a:lvl6pPr marL="2682240" indent="0">
              <a:buNone/>
              <a:defRPr sz="1100"/>
            </a:lvl6pPr>
            <a:lvl7pPr marL="3218815" indent="0">
              <a:buNone/>
              <a:defRPr sz="1100"/>
            </a:lvl7pPr>
            <a:lvl8pPr marL="3754755" indent="0">
              <a:buNone/>
              <a:defRPr sz="1100"/>
            </a:lvl8pPr>
            <a:lvl9pPr marL="4291330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4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534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96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1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1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2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40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10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39850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altLang="zh-TW"/>
              <a:t>Title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9750" y="3132139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0071" y="1295405"/>
            <a:ext cx="3978275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30739" y="1295405"/>
            <a:ext cx="3979862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5000">
    <p:zo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2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8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97650" y="322263"/>
            <a:ext cx="2039938" cy="56515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74667" y="322263"/>
            <a:ext cx="5970587" cy="56515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Tm="5000">
    <p:zo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60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25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1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2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25"/>
            <a:ext cx="5486400" cy="566739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71"/>
            <a:ext cx="5486400" cy="8048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1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9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0" y="188640"/>
            <a:ext cx="8277225" cy="692150"/>
          </a:xfrm>
          <a:effectLst/>
        </p:spPr>
        <p:txBody>
          <a:bodyPr/>
          <a:lstStyle>
            <a:lvl1pPr algn="ctr">
              <a:defRPr sz="3600">
                <a:solidFill>
                  <a:srgbClr val="0033CC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9"/>
            <a:ext cx="8229600" cy="5073427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2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10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9"/>
            <a:ext cx="7772400" cy="1470025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Trebuchet MS" panose="020B0603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24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rebuchet MS" panose="020B06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0"/>
            <a:ext cx="4038600" cy="4932363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18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16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6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 sz="2800"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 sz="2400"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 sz="2000"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rebuchet MS" panose="020B0603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rebuchet MS" panose="020B06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10" y="333375"/>
            <a:ext cx="6075363" cy="5792788"/>
          </a:xfrm>
        </p:spPr>
        <p:txBody>
          <a:bodyPr vert="eaVert"/>
          <a:lstStyle>
            <a:lvl1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1pPr>
            <a:lvl2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2pPr>
            <a:lvl3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3pPr>
            <a:lvl4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4pPr>
            <a:lvl5pPr>
              <a:defRPr>
                <a:latin typeface="Trebuchet MS" panose="020B0603020202020204" pitchFamily="34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1" y="333375"/>
            <a:ext cx="8277225" cy="69215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2" y="1193801"/>
            <a:ext cx="8291264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  <p:transition>
    <p:zo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74"/>
            <a:ext cx="7302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6014DC-44C2-47EC-9944-30DC70B530EF}" type="datetime1">
              <a:rPr kumimoji="1" lang="zh-TW" altLang="en-US"/>
              <a:t>2018/12/7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043000" y="6356374"/>
            <a:ext cx="59769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>
                <a:solidFill>
                  <a:prstClr val="white"/>
                </a:solidFill>
              </a:rPr>
              <a:t>國立交通大學物聯網智慧系統研究中心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235829" y="6356374"/>
            <a:ext cx="14509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PMingLiU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AF8C7C-1817-4189-93F4-DA602C730C65}" type="slidenum">
              <a:rPr kumimoji="1" lang="zh-TW" altLang="en-US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>
    <p:zo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1004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zh-TW" altLang="en-US" sz="3200" b="1" dirty="0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2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9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747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93802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93802"/>
            <a:ext cx="4038600" cy="4932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7362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62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117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91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4963" y="333375"/>
            <a:ext cx="2074862" cy="57927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491" y="333375"/>
            <a:ext cx="6075363" cy="57927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39850" y="1052513"/>
            <a:ext cx="7804150" cy="192087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altLang="zh-TW"/>
              <a:t>Title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79750" y="3132138"/>
            <a:ext cx="4495800" cy="1981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 advTm="5000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2.jpeg"/><Relationship Id="rId4" Type="http://schemas.openxmlformats.org/officeDocument/2006/relationships/image" Target="../media/image10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2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image" Target="../media/image13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2.jpe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image" Target="../media/image13.jpeg"/><Relationship Id="rId5" Type="http://schemas.openxmlformats.org/officeDocument/2006/relationships/theme" Target="../theme/theme23.xml"/><Relationship Id="rId4" Type="http://schemas.openxmlformats.org/officeDocument/2006/relationships/slideLayout" Target="../slideLayouts/slideLayout15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170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174.xml"/><Relationship Id="rId9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179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5" Type="http://schemas.openxmlformats.org/officeDocument/2006/relationships/image" Target="../media/image3.jpeg"/><Relationship Id="rId4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18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13.jpeg"/><Relationship Id="rId5" Type="http://schemas.openxmlformats.org/officeDocument/2006/relationships/theme" Target="../theme/theme31.xml"/><Relationship Id="rId4" Type="http://schemas.openxmlformats.org/officeDocument/2006/relationships/slideLayout" Target="../slideLayouts/slideLayout198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13.jpeg"/><Relationship Id="rId5" Type="http://schemas.openxmlformats.org/officeDocument/2006/relationships/theme" Target="../theme/theme32.xml"/><Relationship Id="rId4" Type="http://schemas.openxmlformats.org/officeDocument/2006/relationships/slideLayout" Target="../slideLayouts/slideLayout20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image" Target="../media/image6.jpeg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image" Target="../media/image13.jpeg"/><Relationship Id="rId5" Type="http://schemas.openxmlformats.org/officeDocument/2006/relationships/theme" Target="../theme/theme36.xml"/><Relationship Id="rId4" Type="http://schemas.openxmlformats.org/officeDocument/2006/relationships/slideLayout" Target="../slideLayouts/slideLayout24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31" tIns="45716" rIns="91431" bIns="45716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ransition>
    <p:zoom/>
  </p:transition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+mj-lt"/>
          <a:ea typeface="Microsoft JhengHei" panose="020B0604030504040204" pitchFamily="34" charset="-120"/>
          <a:cs typeface="Microsoft JhengHei" panose="020B0604030504040204" pitchFamily="34" charset="-12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8365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5565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2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74663" y="322263"/>
            <a:ext cx="8162925" cy="747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5550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0063" y="1295400"/>
            <a:ext cx="8110537" cy="467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ransition advTm="5000">
    <p:zoom/>
  </p:transition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80000"/>
        <a:buChar char="•"/>
        <a:defRPr kumimoji="1" sz="24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§"/>
        <a:defRPr kumimoji="1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ransition/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590" tIns="45296" rIns="90590" bIns="45296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590" tIns="45296" rIns="90590" bIns="45296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339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0614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5953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1292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39725" indent="-3397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35330" indent="-282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32205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86230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38350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492375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45765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398520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51910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9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14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953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292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568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907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246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521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</p:sldLayoutIdLst>
  <p:transition/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190500" indent="-19050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60375" indent="-1841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</a:defRPr>
      </a:lvl2pPr>
      <a:lvl3pPr marL="768350" indent="-1936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3pPr>
      <a:lvl4pPr marL="1050925" indent="-180975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</a:defRPr>
      </a:lvl4pPr>
      <a:lvl5pPr marL="13811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5pPr>
      <a:lvl6pPr marL="18383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6pPr>
      <a:lvl7pPr marL="22955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7pPr>
      <a:lvl8pPr marL="27527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8pPr>
      <a:lvl9pPr marL="3209925" indent="-146050" algn="l" rtl="0" eaLnBrk="1" fontAlgn="base" hangingPunct="1">
        <a:lnSpc>
          <a:spcPct val="104000"/>
        </a:lnSpc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1">
              <a:lumMod val="50000"/>
            </a:schemeClr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80000"/>
        <a:buFont typeface="Wingdings" panose="05000000000000000000" pitchFamily="2" charset="2"/>
        <a:buChar char="§"/>
        <a:defRPr sz="24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5000"/>
        <a:buFont typeface="Wingdings" panose="05000000000000000000" pitchFamily="2" charset="2"/>
        <a:buChar char="§"/>
        <a:defRPr sz="24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en-US" altLang="zh-TW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1">
              <a:lumMod val="50000"/>
            </a:schemeClr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80000"/>
        <a:buFont typeface="Wingdings" panose="05000000000000000000" pitchFamily="2" charset="2"/>
        <a:buChar char="§"/>
        <a:defRPr sz="24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5000"/>
        <a:buFont typeface="Wingdings" panose="05000000000000000000" pitchFamily="2" charset="2"/>
        <a:buChar char="§"/>
        <a:defRPr sz="24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accent1">
              <a:lumMod val="75000"/>
            </a:schemeClr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2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</p:sldLayoutIdLst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ransition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accent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ctr" anchorCtr="0" compatLnSpc="1"/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endParaRPr lang="en-US" altLang="zh-TW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2" r:id="rId1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+mj-lt"/>
          <a:ea typeface="Microsoft JhengHei" panose="020B0604030504040204" pitchFamily="34" charset="-120"/>
          <a:cs typeface="Microsoft JhengHei" panose="020B0604030504040204" pitchFamily="34" charset="-12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Microsoft JhengHei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8365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5565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4963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endParaRPr lang="en-US" altLang="zh-TW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+mj-lt"/>
          <a:ea typeface="Microsoft JhengHei" panose="020B0604030504040204" pitchFamily="34" charset="-120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000099"/>
          </a:solidFill>
          <a:latin typeface="Arial" panose="020B0604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Calibri" panose="020F0502020204030204" pitchFamily="34" charset="0"/>
          <a:ea typeface="Microsoft JhengHei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2" y="333375"/>
            <a:ext cx="8277225" cy="692151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1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3" r:id="rId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lang="en-US" altLang="zh-TW" sz="3200" b="1" dirty="0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endParaRPr lang="en-US" altLang="zh-TW" smtClean="0"/>
          </a:p>
        </p:txBody>
      </p:sp>
      <p:sp>
        <p:nvSpPr>
          <p:cNvPr id="4" name="投影片編號版面配置區 4"/>
          <p:cNvSpPr txBox="1"/>
          <p:nvPr userDrawn="1"/>
        </p:nvSpPr>
        <p:spPr bwMode="auto">
          <a:xfrm>
            <a:off x="0" y="6492875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defRPr/>
            </a:pPr>
            <a:fld id="{4C0AA994-AB81-4342-AFBB-B820C3689B3E}" type="slidenum">
              <a:rPr lang="zh-TW" altLang="en-US">
                <a:solidFill>
                  <a:srgbClr val="000000"/>
                </a:solidFill>
                <a:latin typeface="Arial" panose="020B0604020202020204"/>
              </a:rPr>
              <a:t>‹#›</a:t>
            </a:fld>
            <a:endParaRPr lang="zh-TW" altLang="en-US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3" y="333375"/>
            <a:ext cx="8277225" cy="692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25" tIns="45712" rIns="91425" bIns="45712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1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45712" rIns="91425" bIns="45712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6765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kumimoji="1" sz="1200" b="1">
          <a:solidFill>
            <a:schemeClr val="bg2"/>
          </a:solidFill>
          <a:latin typeface="+mn-lt"/>
          <a:ea typeface="+mn-ea"/>
        </a:defRPr>
      </a:lvl5pPr>
      <a:lvl6pPr marL="2513965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2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</p:sldLayoutIdLst>
  <p:hf hdr="0" ftr="0" dt="0"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2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</p:sldLayoutIdLst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298" tIns="51149" rIns="102298" bIns="51149" numCol="1" anchor="ctr" anchorCtr="0" compatLnSpc="1"/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298" tIns="51149" rIns="102298" bIns="51149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endParaRPr lang="en-US" altLang="zh-TW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51117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102298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53416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204597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79730" indent="-3797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700" b="1">
          <a:solidFill>
            <a:schemeClr val="bg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marL="827405" indent="-3162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200" b="1">
          <a:solidFill>
            <a:schemeClr val="bg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marL="1275080" indent="-2527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marL="1786255" indent="-2527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300" b="1">
          <a:solidFill>
            <a:schemeClr val="bg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marL="2298700" indent="-25273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300" b="1">
          <a:solidFill>
            <a:schemeClr val="bg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2813050" indent="-25590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300" b="1">
          <a:solidFill>
            <a:schemeClr val="bg2"/>
          </a:solidFill>
          <a:latin typeface="+mn-lt"/>
          <a:ea typeface="+mn-ea"/>
        </a:defRPr>
      </a:lvl6pPr>
      <a:lvl7pPr marL="3324860" indent="-25590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300" b="1">
          <a:solidFill>
            <a:schemeClr val="bg2"/>
          </a:solidFill>
          <a:latin typeface="+mn-lt"/>
          <a:ea typeface="+mn-ea"/>
        </a:defRPr>
      </a:lvl7pPr>
      <a:lvl8pPr marL="3836035" indent="-25590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300" b="1">
          <a:solidFill>
            <a:schemeClr val="bg2"/>
          </a:solidFill>
          <a:latin typeface="+mn-lt"/>
          <a:ea typeface="+mn-ea"/>
        </a:defRPr>
      </a:lvl8pPr>
      <a:lvl9pPr marL="4347845" indent="-25590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3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985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4160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5970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7145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8955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0130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1940" algn="l" defTabSz="10223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/>
          </p:cNvSpPr>
          <p:nvPr>
            <p:ph type="title"/>
          </p:nvPr>
        </p:nvSpPr>
        <p:spPr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/>
              <a:t>Title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按一下以編輯母片</a:t>
            </a:r>
          </a:p>
          <a:p>
            <a:pPr lvl="1"/>
            <a:r>
              <a:rPr lang="zh-CN" altLang="en-US"/>
              <a:t>第二層</a:t>
            </a:r>
          </a:p>
          <a:p>
            <a:pPr lvl="2"/>
            <a:r>
              <a:rPr lang="zh-CN" altLang="en-US"/>
              <a:t>第三層</a:t>
            </a:r>
          </a:p>
          <a:p>
            <a:pPr lvl="3"/>
            <a:r>
              <a:rPr lang="zh-CN" altLang="en-US"/>
              <a:t>第四層</a:t>
            </a:r>
          </a:p>
          <a:p>
            <a:pPr lvl="4"/>
            <a:endParaRPr lang="zh-CN" altLang="en-US"/>
          </a:p>
        </p:txBody>
      </p:sp>
      <p:sp>
        <p:nvSpPr>
          <p:cNvPr id="410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42875" y="635793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PMingLiU" pitchFamily="18" charset="-120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9A0DB2DC-4C9A-4742-B13C-FB6460FD3503}" type="slidenum">
              <a:rPr lang="zh-TW" altLang="en-US" dirty="0">
                <a:latin typeface="Garamond" panose="02020404030301010803" pitchFamily="18" charset="0"/>
              </a:rPr>
              <a:t>‹#›</a:t>
            </a:fld>
            <a:endParaRPr lang="zh-TW" altLang="en-US" dirty="0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ftr="0" dt="0"/>
  <p:txStyles>
    <p:titleStyle>
      <a:lvl1pPr marL="0" lvl="0" indent="0" algn="l" defTabSz="914400" eaLnBrk="0" fontAlgn="base" latinLnBrk="0" hangingPunct="0">
        <a:lnSpc>
          <a:spcPct val="85000"/>
        </a:lnSpc>
        <a:spcBef>
          <a:spcPct val="0"/>
        </a:spcBef>
        <a:spcAft>
          <a:spcPct val="0"/>
        </a:spcAft>
        <a:buNone/>
        <a:defRPr sz="3200" b="1" u="none" kern="1200" baseline="0">
          <a:solidFill>
            <a:schemeClr val="tx2"/>
          </a:solidFill>
          <a:latin typeface="+mj-lt"/>
          <a:ea typeface="+mj-ea"/>
          <a:cs typeface="+mj-cs"/>
          <a:sym typeface="Microsoft JhengHei" panose="020B0604030504040204" pitchFamily="34" charset="-120"/>
        </a:defRPr>
      </a:lvl1pPr>
    </p:titleStyle>
    <p:bodyStyle>
      <a:lvl1pPr marL="342900" lvl="0" indent="-3429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 u="none" kern="1200" baseline="0">
          <a:solidFill>
            <a:schemeClr val="bg2"/>
          </a:solidFill>
          <a:latin typeface="+mn-lt"/>
          <a:ea typeface="+mn-ea"/>
          <a:cs typeface="+mn-cs"/>
          <a:sym typeface="Microsoft JhengHei" panose="020B0604030504040204" pitchFamily="34" charset="-120"/>
        </a:defRPr>
      </a:lvl1pPr>
      <a:lvl2pPr marL="742950" lvl="1" indent="-28575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20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2pPr>
      <a:lvl3pPr marL="1143000" lvl="2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18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3pPr>
      <a:lvl4pPr marL="1600200" lvl="3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4pPr>
      <a:lvl5pPr marL="2057400" lvl="4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5pPr>
      <a:lvl6pPr marL="2514600" lvl="5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6pPr>
      <a:lvl7pPr marL="2971800" lvl="6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7pPr>
      <a:lvl8pPr marL="3429000" lvl="7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8pPr>
      <a:lvl9pPr marL="3886200" lvl="8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9pPr>
    </p:bodyStyle>
    <p:otherStyle>
      <a:lvl1pPr marL="0" lvl="0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/>
          </p:cNvSpPr>
          <p:nvPr>
            <p:ph type="title"/>
          </p:nvPr>
        </p:nvSpPr>
        <p:spPr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/>
              <a:t>Title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按一下以編輯母片</a:t>
            </a:r>
          </a:p>
          <a:p>
            <a:pPr lvl="1"/>
            <a:r>
              <a:rPr lang="zh-CN" altLang="en-US"/>
              <a:t>第二層</a:t>
            </a:r>
          </a:p>
          <a:p>
            <a:pPr lvl="2"/>
            <a:r>
              <a:rPr lang="zh-CN" altLang="en-US"/>
              <a:t>第三層</a:t>
            </a:r>
          </a:p>
          <a:p>
            <a:pPr lvl="3"/>
            <a:r>
              <a:rPr lang="zh-CN" altLang="en-US"/>
              <a:t>第四層</a:t>
            </a:r>
          </a:p>
          <a:p>
            <a:pPr lvl="4"/>
            <a:endParaRPr lang="zh-CN" altLang="en-US"/>
          </a:p>
        </p:txBody>
      </p:sp>
      <p:sp>
        <p:nvSpPr>
          <p:cNvPr id="410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142875" y="6357938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  <a:ea typeface="PMingLiU" pitchFamily="18" charset="-120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9A0DB2DC-4C9A-4742-B13C-FB6460FD3503}" type="slidenum">
              <a:rPr lang="zh-TW" altLang="en-US" dirty="0">
                <a:latin typeface="Garamond" panose="02020404030301010803" pitchFamily="18" charset="0"/>
              </a:rPr>
              <a:t>‹#›</a:t>
            </a:fld>
            <a:endParaRPr lang="zh-TW" altLang="en-US" dirty="0">
              <a:latin typeface="Garamond" panose="020204040303010108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ftr="0" dt="0"/>
  <p:txStyles>
    <p:titleStyle>
      <a:lvl1pPr marL="0" lvl="0" indent="0" algn="l" defTabSz="914400" eaLnBrk="0" fontAlgn="base" latinLnBrk="0" hangingPunct="0">
        <a:lnSpc>
          <a:spcPct val="85000"/>
        </a:lnSpc>
        <a:spcBef>
          <a:spcPct val="0"/>
        </a:spcBef>
        <a:spcAft>
          <a:spcPct val="0"/>
        </a:spcAft>
        <a:buNone/>
        <a:defRPr sz="3200" b="1" u="none" kern="1200" baseline="0">
          <a:solidFill>
            <a:schemeClr val="tx2"/>
          </a:solidFill>
          <a:latin typeface="+mj-lt"/>
          <a:ea typeface="+mj-ea"/>
          <a:cs typeface="+mj-cs"/>
          <a:sym typeface="Microsoft JhengHei" panose="020B0604030504040204" pitchFamily="34" charset="-120"/>
        </a:defRPr>
      </a:lvl1pPr>
    </p:titleStyle>
    <p:bodyStyle>
      <a:lvl1pPr marL="342900" lvl="0" indent="-3429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 u="none" kern="1200" baseline="0">
          <a:solidFill>
            <a:schemeClr val="bg2"/>
          </a:solidFill>
          <a:latin typeface="+mn-lt"/>
          <a:ea typeface="+mn-ea"/>
          <a:cs typeface="+mn-cs"/>
          <a:sym typeface="Microsoft JhengHei" panose="020B0604030504040204" pitchFamily="34" charset="-120"/>
        </a:defRPr>
      </a:lvl1pPr>
      <a:lvl2pPr marL="742950" lvl="1" indent="-28575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20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2pPr>
      <a:lvl3pPr marL="1143000" lvl="2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18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3pPr>
      <a:lvl4pPr marL="1600200" lvl="3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4pPr>
      <a:lvl5pPr marL="2057400" lvl="4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5pPr>
      <a:lvl6pPr marL="2514600" lvl="5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6pPr>
      <a:lvl7pPr marL="2971800" lvl="6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7pPr>
      <a:lvl8pPr marL="3429000" lvl="7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8pPr>
      <a:lvl9pPr marL="3886200" lvl="8" indent="-228600" algn="l" defTabSz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–"/>
        <a:defRPr sz="1200" b="1" u="none" kern="1200" baseline="0">
          <a:solidFill>
            <a:schemeClr val="bg2"/>
          </a:solidFill>
          <a:latin typeface="+mn-lt"/>
          <a:ea typeface="华文仿宋" panose="02010600040101010101" charset="-122"/>
          <a:cs typeface="+mn-cs"/>
          <a:sym typeface="Microsoft JhengHei" panose="020B0604030504040204" pitchFamily="34" charset="-120"/>
        </a:defRPr>
      </a:lvl9pPr>
    </p:bodyStyle>
    <p:otherStyle>
      <a:lvl1pPr marL="0" lvl="0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2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</p:sldLayoutIdLst>
  <p:hf hdr="0" ftr="0" dt="0"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sldNum="0" hdr="0" ftr="0" dt="0"/>
  <p:txStyles>
    <p:titleStyle>
      <a:lvl1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endParaRPr lang="en-US" altLang="zh-TW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3382"/>
            <a:ext cx="8277225" cy="694267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87" tIns="53643" rIns="107287" bIns="53643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11"/>
            <a:ext cx="8229600" cy="493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7287" tIns="53643" rIns="107287" bIns="53643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53657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107315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60909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214566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402590" indent="-40259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800" b="1">
          <a:solidFill>
            <a:schemeClr val="bg2"/>
          </a:solidFill>
          <a:latin typeface="+mn-lt"/>
          <a:ea typeface="+mn-ea"/>
          <a:cs typeface="+mn-cs"/>
        </a:defRPr>
      </a:lvl1pPr>
      <a:lvl2pPr marL="871855" indent="-33528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300" b="1">
          <a:solidFill>
            <a:schemeClr val="bg2"/>
          </a:solidFill>
          <a:latin typeface="+mn-lt"/>
          <a:ea typeface="+mn-ea"/>
        </a:defRPr>
      </a:lvl2pPr>
      <a:lvl3pPr marL="1341120" indent="-26797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877695" indent="-26797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400" b="1">
          <a:solidFill>
            <a:schemeClr val="bg2"/>
          </a:solidFill>
          <a:latin typeface="+mn-lt"/>
          <a:ea typeface="+mn-ea"/>
        </a:defRPr>
      </a:lvl4pPr>
      <a:lvl5pPr marL="2413635" indent="-26797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400" b="1">
          <a:solidFill>
            <a:schemeClr val="bg2"/>
          </a:solidFill>
          <a:latin typeface="+mn-lt"/>
          <a:ea typeface="+mn-ea"/>
        </a:defRPr>
      </a:lvl5pPr>
      <a:lvl6pPr marL="2950210" indent="-26797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400" b="1">
          <a:solidFill>
            <a:schemeClr val="bg2"/>
          </a:solidFill>
          <a:latin typeface="+mn-lt"/>
          <a:ea typeface="+mn-ea"/>
        </a:defRPr>
      </a:lvl6pPr>
      <a:lvl7pPr marL="3486785" indent="-26797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400" b="1">
          <a:solidFill>
            <a:schemeClr val="bg2"/>
          </a:solidFill>
          <a:latin typeface="+mn-lt"/>
          <a:ea typeface="+mn-ea"/>
        </a:defRPr>
      </a:lvl7pPr>
      <a:lvl8pPr marL="4023360" indent="-26797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400" b="1">
          <a:solidFill>
            <a:schemeClr val="bg2"/>
          </a:solidFill>
          <a:latin typeface="+mn-lt"/>
          <a:ea typeface="+mn-ea"/>
        </a:defRPr>
      </a:lvl8pPr>
      <a:lvl9pPr marL="4559935" indent="-26797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4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150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090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665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40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815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755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330" algn="l" defTabSz="10725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1" y="332318"/>
            <a:ext cx="8277225" cy="694267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11"/>
            <a:ext cx="8229600" cy="493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3" y="333376"/>
            <a:ext cx="8277225" cy="692151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1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lang="en-US" altLang="zh-TW" sz="3200" b="1" dirty="0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accent2"/>
          </a:solidFill>
          <a:latin typeface="Tahoma" panose="020B0604030504040204" pitchFamily="34" charset="0"/>
          <a:ea typeface="Microsoft JhengHei" panose="020B0604030504040204" pitchFamily="34" charset="-120"/>
          <a:cs typeface="Tahoma" panose="020B0604030504040204" pitchFamily="34" charset="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74676" y="322263"/>
            <a:ext cx="8162925" cy="747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5550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0076" y="1295405"/>
            <a:ext cx="8110537" cy="467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advTm="5000">
    <p:zoom/>
  </p:transition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5pPr>
      <a:lvl6pPr marL="4572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6pPr>
      <a:lvl7pPr marL="9144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7pPr>
      <a:lvl8pPr marL="13716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8pPr>
      <a:lvl9pPr marL="182880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80000"/>
        <a:buChar char="•"/>
        <a:defRPr kumimoji="1" sz="24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§"/>
        <a:defRPr kumimoji="1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defRPr kumimoji="1" sz="1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601" y="333376"/>
            <a:ext cx="8277225" cy="692151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Trebuchet MS" panose="020B0603020202020204" pitchFamily="34" charset="0"/>
          <a:ea typeface="Microsoft JhengHei" panose="020B0604030504040204" pitchFamily="34" charset="-120"/>
        </a:defRPr>
      </a:lvl5pPr>
      <a:lvl6pPr marL="4572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6pPr>
      <a:lvl7pPr marL="9144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7pPr>
      <a:lvl8pPr marL="13716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8pPr>
      <a:lvl9pPr marL="1828800" algn="l" rtl="0" eaLnBrk="1" fontAlgn="ctr" hangingPunct="1">
        <a:lnSpc>
          <a:spcPct val="85000"/>
        </a:lnSpc>
        <a:spcBef>
          <a:spcPct val="0"/>
        </a:spcBef>
        <a:spcAft>
          <a:spcPct val="0"/>
        </a:spcAft>
        <a:buSzPct val="100000"/>
        <a:defRPr sz="3200" b="1">
          <a:solidFill>
            <a:schemeClr val="tx2"/>
          </a:solidFill>
          <a:latin typeface="Calibri" panose="020F0502020204030204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20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sz="24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sz="1200" b="1">
          <a:solidFill>
            <a:schemeClr val="bg2"/>
          </a:solidFill>
          <a:latin typeface="Trebuchet MS" panose="020B0603020202020204" pitchFamily="34" charset="0"/>
          <a:ea typeface="Microsoft JhengHei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buChar char="»"/>
        <a:defRPr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82600" y="333375"/>
            <a:ext cx="8277225" cy="6921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DDDDD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590" tIns="45296" rIns="90590" bIns="45296" numCol="1" anchor="ctr" anchorCtr="0" compatLnSpc="1"/>
          <a:lstStyle/>
          <a:p>
            <a:pPr lvl="0"/>
            <a:r>
              <a:rPr lang="en-US" altLang="zh-TW"/>
              <a:t>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380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590" tIns="45296" rIns="90590" bIns="45296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endParaRPr lang="en-US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71803"/>
            <a:ext cx="2051155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2pPr>
      <a:lvl3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3pPr>
      <a:lvl4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4pPr>
      <a:lvl5pPr algn="l" rtl="0" eaLnBrk="0" fontAlgn="ctr" hangingPunct="0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5pPr>
      <a:lvl6pPr marL="453390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6pPr>
      <a:lvl7pPr marL="90614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7pPr>
      <a:lvl8pPr marL="135953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8pPr>
      <a:lvl9pPr marL="1812925" algn="l" rtl="0" fontAlgn="ctr">
        <a:lnSpc>
          <a:spcPct val="85000"/>
        </a:lnSpc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panose="020B0604020202020204" pitchFamily="34" charset="0"/>
          <a:ea typeface="PMingLiU" pitchFamily="18" charset="-120"/>
        </a:defRPr>
      </a:lvl9pPr>
    </p:titleStyle>
    <p:bodyStyle>
      <a:lvl1pPr marL="339725" indent="-3397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buChar char="§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35330" indent="-28257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2000" b="1">
          <a:solidFill>
            <a:schemeClr val="bg2"/>
          </a:solidFill>
          <a:latin typeface="+mn-lt"/>
          <a:ea typeface="+mn-ea"/>
        </a:defRPr>
      </a:lvl2pPr>
      <a:lvl3pPr marL="1132205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§"/>
        <a:defRPr kumimoji="1" b="1">
          <a:solidFill>
            <a:schemeClr val="bg2"/>
          </a:solidFill>
          <a:latin typeface="+mn-lt"/>
          <a:ea typeface="+mn-ea"/>
        </a:defRPr>
      </a:lvl3pPr>
      <a:lvl4pPr marL="1586230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Times New Roman" panose="02020603050405020304" pitchFamily="18" charset="0"/>
        <a:buChar char="–"/>
        <a:defRPr kumimoji="1" sz="1200" b="1">
          <a:solidFill>
            <a:schemeClr val="bg2"/>
          </a:solidFill>
          <a:latin typeface="+mn-lt"/>
          <a:ea typeface="+mn-ea"/>
        </a:defRPr>
      </a:lvl4pPr>
      <a:lvl5pPr marL="2038350" indent="-225425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5pPr>
      <a:lvl6pPr marL="2492375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6pPr>
      <a:lvl7pPr marL="2945765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7pPr>
      <a:lvl8pPr marL="3398520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8pPr>
      <a:lvl9pPr marL="3851910" indent="-226695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anose="05000000000000000000" pitchFamily="2" charset="2"/>
        <a:defRPr kumimoji="1" sz="1200" b="1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9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14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953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292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568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907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2460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5215" algn="l" defTabSz="906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>
          <a:xfrm>
            <a:off x="1339850" y="692696"/>
            <a:ext cx="7804150" cy="26409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 smtClean="0"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Web</a:t>
            </a:r>
            <a:r>
              <a:rPr lang="zh-CN" altLang="en-US" sz="4800" dirty="0" smtClean="0"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开发技术</a:t>
            </a:r>
            <a:r>
              <a:rPr lang="zh-CN" altLang="en-US" sz="4800" dirty="0"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整体</a:t>
            </a:r>
            <a:r>
              <a:rPr lang="zh-CN" altLang="en-US" sz="4800" dirty="0" smtClean="0">
                <a:latin typeface="新宋体" panose="02010609030101010101" pitchFamily="49" charset="-122"/>
                <a:ea typeface="新宋体" panose="02010609030101010101" pitchFamily="49" charset="-122"/>
                <a:cs typeface="Calibri" panose="020F0502020204030204" pitchFamily="34" charset="0"/>
              </a:rPr>
              <a:t>介绍</a:t>
            </a:r>
            <a:endParaRPr lang="zh-TW" altLang="en-US" dirty="0">
              <a:latin typeface="新宋体" panose="02010609030101010101" pitchFamily="49" charset="-122"/>
              <a:ea typeface="新宋体" panose="0201060903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56176" y="4667867"/>
            <a:ext cx="2664296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</a:pPr>
            <a:r>
              <a:rPr kumimoji="1" lang="en-US" altLang="zh-CN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Hailong.dang</a:t>
            </a:r>
            <a:r>
              <a:rPr kumimoji="1" lang="en-US" altLang="zh-TW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66"/>
              </a:buClr>
              <a:buSzPct val="80000"/>
            </a:pPr>
            <a:r>
              <a:rPr kumimoji="1" lang="en-US" altLang="zh-TW" sz="2800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2018.04.27</a:t>
            </a:r>
            <a:endParaRPr kumimoji="1" lang="zh-TW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advTm="5000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" y="1268760"/>
            <a:ext cx="9144000" cy="51626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2600" y="333375"/>
            <a:ext cx="8277225" cy="692150"/>
          </a:xfrm>
        </p:spPr>
        <p:txBody>
          <a:bodyPr/>
          <a:lstStyle/>
          <a:p>
            <a:r>
              <a:rPr lang="zh-CN" altLang="en-US" dirty="0" smtClean="0"/>
              <a:t>云端阶</a:t>
            </a:r>
            <a:r>
              <a:rPr lang="zh-CN" altLang="en-US" dirty="0"/>
              <a:t>段</a:t>
            </a:r>
            <a:r>
              <a:rPr lang="zh-CN" altLang="en-US" dirty="0" smtClean="0"/>
              <a:t>（本</a:t>
            </a:r>
            <a:r>
              <a:rPr lang="zh-CN" altLang="en-US" dirty="0"/>
              <a:t>世</a:t>
            </a:r>
            <a:r>
              <a:rPr lang="zh-CN" altLang="en-US" dirty="0" smtClean="0"/>
              <a:t>纪</a:t>
            </a:r>
            <a:r>
              <a:rPr lang="en-US" altLang="zh-CN" dirty="0" smtClean="0"/>
              <a:t>10</a:t>
            </a:r>
            <a:r>
              <a:rPr lang="zh-CN" altLang="en-US" dirty="0"/>
              <a:t>年代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270" y="1072707"/>
            <a:ext cx="8328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基</a:t>
            </a:r>
            <a:r>
              <a:rPr lang="zh-CN" altLang="en-US" dirty="0" smtClean="0"/>
              <a:t>于云平台开发使硬件成本降低，持续集成持续部署变得方便高效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zh-CN" altLang="en-US" dirty="0" smtClean="0"/>
              <a:t>微服务的应用实践变得简单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66326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外部驱动：静态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动态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企业级</a:t>
            </a:r>
            <a:r>
              <a:rPr lang="en-US" altLang="zh-CN" dirty="0" smtClean="0"/>
              <a:t>—SPA</a:t>
            </a:r>
          </a:p>
          <a:p>
            <a:r>
              <a:rPr lang="zh-CN" altLang="en-US" dirty="0"/>
              <a:t>内</a:t>
            </a:r>
            <a:r>
              <a:rPr lang="zh-CN" altLang="en-US" dirty="0" smtClean="0"/>
              <a:t>部驱动：脚本语言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企业级平台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前后端分离框架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云端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4027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0611" y="2669963"/>
            <a:ext cx="4393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SRP</a:t>
            </a:r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开发</a:t>
            </a:r>
            <a:r>
              <a:rPr lang="en-US" altLang="zh-CN" sz="3200" b="1" dirty="0">
                <a:solidFill>
                  <a:srgbClr val="00B05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Web</a:t>
            </a:r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技术框架</a:t>
            </a:r>
          </a:p>
        </p:txBody>
      </p:sp>
    </p:spTree>
    <p:extLst>
      <p:ext uri="{BB962C8B-B14F-4D97-AF65-F5344CB8AC3E}">
        <p14:creationId xmlns:p14="http://schemas.microsoft.com/office/powerpoint/2010/main" val="4710911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3" y="143090"/>
            <a:ext cx="8712318" cy="6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08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8866" y="278092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3E4EEA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大作业需求</a:t>
            </a:r>
            <a:endParaRPr lang="zh-CN" altLang="en-US" sz="3200" b="1" dirty="0">
              <a:solidFill>
                <a:srgbClr val="3E4EEA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6854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38375"/>
            <a:ext cx="8277225" cy="692150"/>
          </a:xfrm>
        </p:spPr>
        <p:txBody>
          <a:bodyPr/>
          <a:lstStyle/>
          <a:p>
            <a:r>
              <a:rPr lang="zh-CN" altLang="en-US" dirty="0"/>
              <a:t>需求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17869"/>
            <a:ext cx="8208912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</a:t>
            </a:r>
            <a:r>
              <a:rPr lang="zh-CN" altLang="en-US" dirty="0" smtClean="0"/>
              <a:t>用户登入登出功能</a:t>
            </a:r>
            <a:endParaRPr lang="en-US" altLang="zh-CN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用户使用用户名密码登录，登录后才可使用其它功能（包含</a:t>
            </a:r>
            <a:r>
              <a:rPr lang="en-US" altLang="zh-CN" dirty="0" smtClean="0"/>
              <a:t>Restful API</a:t>
            </a:r>
            <a:r>
              <a:rPr lang="zh-CN" altLang="en-US" dirty="0" smtClean="0"/>
              <a:t>的调用）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 </a:t>
            </a:r>
            <a:r>
              <a:rPr lang="zh-CN" altLang="en-US" dirty="0" smtClean="0"/>
              <a:t>用户管理功能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用户分两种角色：管理员、普通用户</a:t>
            </a:r>
            <a:endParaRPr lang="en-US" altLang="zh-CN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管理员可以增删改查其它用户，可给用户分配管理设备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设备访问功能</a:t>
            </a:r>
            <a:endParaRPr lang="en-US" altLang="zh-CN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dirty="0"/>
              <a:t>     </a:t>
            </a:r>
            <a:r>
              <a:rPr lang="zh-CN" altLang="en-US" dirty="0"/>
              <a:t>管理员可查看所有设备的详细信息</a:t>
            </a:r>
            <a:endParaRPr lang="en-US" altLang="zh-CN" dirty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/>
              <a:t>     </a:t>
            </a:r>
            <a:r>
              <a:rPr lang="zh-CN" altLang="en-US" dirty="0"/>
              <a:t>普通用户只能查看被分配设备的详细信息</a:t>
            </a:r>
            <a:endParaRPr lang="en-US" altLang="zh-CN" dirty="0"/>
          </a:p>
          <a:p>
            <a:pPr marL="0" indent="0">
              <a:spcAft>
                <a:spcPts val="1800"/>
              </a:spcAft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672584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9552" y="548680"/>
            <a:ext cx="8208912" cy="5544616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dirty="0" smtClean="0"/>
              <a:t>4. </a:t>
            </a:r>
            <a:r>
              <a:rPr lang="zh-CN" altLang="en-US" dirty="0" smtClean="0"/>
              <a:t>设备管理功能</a:t>
            </a:r>
            <a:endParaRPr lang="en-US" altLang="zh-CN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设备详细信息可自行定义，设备的初始接入可在数据库中直接加入模拟</a:t>
            </a:r>
            <a:endParaRPr lang="en-US" altLang="zh-CN" dirty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对设备进行分组管理</a:t>
            </a:r>
            <a:endParaRPr lang="en-US" altLang="zh-CN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 smtClean="0"/>
              <a:t>5. </a:t>
            </a:r>
            <a:r>
              <a:rPr lang="zh-CN" altLang="en-US" dirty="0" smtClean="0"/>
              <a:t>代码至</a:t>
            </a:r>
            <a:r>
              <a:rPr lang="en-US" altLang="zh-CN" dirty="0" err="1" smtClean="0"/>
              <a:t>Gitlab</a:t>
            </a:r>
            <a:r>
              <a:rPr lang="zh-CN" altLang="en-US" dirty="0" smtClean="0"/>
              <a:t>托管</a:t>
            </a:r>
            <a:endParaRPr lang="en-US" altLang="zh-CN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 smtClean="0"/>
              <a:t>6. </a:t>
            </a:r>
            <a:r>
              <a:rPr lang="zh-CN" altLang="en-US" dirty="0" smtClean="0"/>
              <a:t>自测</a:t>
            </a:r>
            <a:endParaRPr lang="en-US" altLang="zh-CN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en-US" altLang="zh-CN" dirty="0" smtClean="0"/>
              <a:t>7. </a:t>
            </a:r>
            <a:r>
              <a:rPr lang="zh-CN" altLang="en-US" dirty="0" smtClean="0"/>
              <a:t>完成时间一个月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58356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56" y="176007"/>
            <a:ext cx="8277225" cy="692150"/>
          </a:xfrm>
        </p:spPr>
        <p:txBody>
          <a:bodyPr/>
          <a:lstStyle/>
          <a:p>
            <a:r>
              <a:rPr lang="zh-CN" altLang="en-US" dirty="0" smtClean="0"/>
              <a:t>实现参考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956220"/>
            <a:ext cx="8562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8350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960" cy="557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4332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96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67431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2600" y="269875"/>
            <a:ext cx="8277225" cy="69215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Agander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Web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开</a:t>
            </a:r>
            <a:r>
              <a:rPr lang="zh-CN" altLang="en-US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发技术发展过程</a:t>
            </a:r>
            <a:endParaRPr lang="en-US" altLang="zh-CN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en-US" altLang="zh-CN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WISE-PaaS SRP</a:t>
            </a:r>
            <a:r>
              <a:rPr lang="zh-CN" altLang="en-US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开发</a:t>
            </a:r>
            <a:r>
              <a:rPr lang="en-US" altLang="zh-CN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Web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技</a:t>
            </a:r>
            <a:r>
              <a:rPr lang="zh-CN" altLang="en-US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术框架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大作业需求</a:t>
            </a:r>
            <a:endParaRPr lang="zh-TW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640775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1100" dirty="0">
                <a:solidFill>
                  <a:prstClr val="white">
                    <a:lumMod val="75000"/>
                  </a:prstClr>
                </a:solidFill>
              </a:rPr>
              <a:t>v. 20171011</a:t>
            </a:r>
            <a:endParaRPr lang="zh-TW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4" y="374920"/>
            <a:ext cx="8759794" cy="579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7134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0638"/>
            <a:ext cx="9182100" cy="69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13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20611" y="2669963"/>
            <a:ext cx="4411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Web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开发技术发展过程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6453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静态网页阶段（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90</a:t>
            </a:r>
            <a:r>
              <a:rPr lang="zh-CN" altLang="en-US" dirty="0" smtClean="0"/>
              <a:t>年代初）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39552" y="1068111"/>
            <a:ext cx="763284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Web</a:t>
            </a:r>
            <a:r>
              <a:rPr lang="zh-CN" altLang="en-US" dirty="0"/>
              <a:t>设计初衷：静态信息资源发</a:t>
            </a:r>
            <a:r>
              <a:rPr lang="zh-CN" altLang="en-US" dirty="0" smtClean="0"/>
              <a:t>布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核心三规范：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40756"/>
            <a:ext cx="6768752" cy="4287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6919" y="562447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不能满足用户动态交互的需求</a:t>
            </a:r>
            <a:endParaRPr lang="zh-CN" altLang="en-US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2611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88640"/>
            <a:ext cx="8277225" cy="692150"/>
          </a:xfrm>
        </p:spPr>
        <p:txBody>
          <a:bodyPr/>
          <a:lstStyle/>
          <a:p>
            <a:r>
              <a:rPr lang="zh-CN" altLang="en-US" dirty="0"/>
              <a:t>动</a:t>
            </a:r>
            <a:r>
              <a:rPr lang="zh-CN" altLang="en-US" dirty="0" smtClean="0"/>
              <a:t>态网页阶段（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90</a:t>
            </a:r>
            <a:r>
              <a:rPr lang="zh-CN" altLang="en-US" dirty="0" smtClean="0"/>
              <a:t>年代中）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" y="1962952"/>
            <a:ext cx="7631746" cy="40380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111" y="908720"/>
            <a:ext cx="763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CGI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1406010"/>
            <a:ext cx="7560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/>
              <a:t>通过</a:t>
            </a:r>
            <a:r>
              <a:rPr lang="en-US" altLang="zh-CN" dirty="0" smtClean="0"/>
              <a:t>CGI</a:t>
            </a:r>
            <a:r>
              <a:rPr lang="zh-CN" altLang="en-US" dirty="0"/>
              <a:t>接</a:t>
            </a:r>
            <a:r>
              <a:rPr lang="zh-CN" altLang="en-US" dirty="0" smtClean="0"/>
              <a:t>口访问外部程序扩展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服务器功能，实现与用户的动态交互；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zh-CN" altLang="en-US" dirty="0"/>
              <a:t>通过环境变量传递参数，通过标准输出传递结</a:t>
            </a:r>
            <a:r>
              <a:rPr lang="zh-CN" altLang="en-US" dirty="0" smtClean="0"/>
              <a:t>果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zh-CN" altLang="en-US" dirty="0"/>
              <a:t>每</a:t>
            </a:r>
            <a:r>
              <a:rPr lang="zh-CN" altLang="en-US" dirty="0" smtClean="0"/>
              <a:t>个请求开启一个进程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73325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开发繁琐，可扩展性差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010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8" y="1431345"/>
            <a:ext cx="7314285" cy="403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57" y="332656"/>
            <a:ext cx="763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</a:t>
            </a:r>
            <a:r>
              <a:rPr lang="en-US" altLang="zh-CN" sz="2400" b="1" dirty="0" smtClean="0"/>
              <a:t>. </a:t>
            </a:r>
            <a:r>
              <a:rPr lang="zh-CN" altLang="en-US" sz="2400" b="1" dirty="0" smtClean="0"/>
              <a:t>脚本语言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062013"/>
            <a:ext cx="801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/>
              <a:t>通过脚本语言编写</a:t>
            </a:r>
            <a:r>
              <a:rPr lang="en-US" altLang="zh-CN" dirty="0" smtClean="0"/>
              <a:t>HTML</a:t>
            </a:r>
            <a:r>
              <a:rPr lang="zh-CN" altLang="en-US" dirty="0"/>
              <a:t>模</a:t>
            </a:r>
            <a:r>
              <a:rPr lang="zh-CN" altLang="en-US" dirty="0" smtClean="0"/>
              <a:t>版并处理动态数据的填入，降低了开发的繁琐程度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460695"/>
            <a:ext cx="801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chemeClr val="accent6"/>
                </a:solidFill>
              </a:rPr>
              <a:t>不满足企业级开发需求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876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297749"/>
            <a:ext cx="8265864" cy="863377"/>
          </a:xfrm>
        </p:spPr>
        <p:txBody>
          <a:bodyPr/>
          <a:lstStyle/>
          <a:p>
            <a:r>
              <a:rPr lang="zh-CN" altLang="en-US" dirty="0" smtClean="0"/>
              <a:t>企业级平台</a:t>
            </a:r>
            <a:r>
              <a:rPr lang="zh-CN" altLang="en-US" dirty="0"/>
              <a:t>阶</a:t>
            </a:r>
            <a:r>
              <a:rPr lang="zh-CN" altLang="en-US" dirty="0" smtClean="0"/>
              <a:t>段</a:t>
            </a:r>
            <a:r>
              <a:rPr lang="zh-CN" altLang="en-US" dirty="0"/>
              <a:t>（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</a:t>
            </a:r>
            <a:r>
              <a:rPr lang="zh-CN" altLang="en-US" dirty="0" smtClean="0"/>
              <a:t>中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本世纪</a:t>
            </a:r>
            <a:r>
              <a:rPr lang="en-US" altLang="zh-CN" dirty="0" smtClean="0"/>
              <a:t>00</a:t>
            </a:r>
            <a:r>
              <a:rPr lang="zh-CN" altLang="en-US" dirty="0" smtClean="0"/>
              <a:t>年代初）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25" y="1576903"/>
            <a:ext cx="9144000" cy="3704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479" y="1416117"/>
            <a:ext cx="801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/>
              <a:t>满足企业开发大型应用对于分布式、安全性、事务性等的需求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281096"/>
            <a:ext cx="801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chemeClr val="accent6"/>
                </a:solidFill>
              </a:rPr>
              <a:t>技术复杂性高，开发效率低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5260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r>
              <a:rPr lang="zh-CN" altLang="en-US" dirty="0"/>
              <a:t>阶段</a:t>
            </a:r>
            <a:r>
              <a:rPr lang="zh-CN" altLang="en-US" dirty="0" smtClean="0"/>
              <a:t>（本</a:t>
            </a:r>
            <a:r>
              <a:rPr lang="zh-CN" altLang="en-US" dirty="0"/>
              <a:t>世纪</a:t>
            </a:r>
            <a:r>
              <a:rPr lang="en-US" altLang="zh-CN" dirty="0" smtClean="0"/>
              <a:t>00</a:t>
            </a:r>
            <a:r>
              <a:rPr lang="zh-CN" altLang="en-US" dirty="0"/>
              <a:t>年代</a:t>
            </a:r>
            <a:r>
              <a:rPr lang="zh-CN" altLang="en-US" dirty="0" smtClean="0"/>
              <a:t>中后期</a:t>
            </a:r>
            <a:r>
              <a:rPr lang="en-US" altLang="zh-CN" dirty="0" smtClean="0"/>
              <a:t>-10</a:t>
            </a:r>
            <a:r>
              <a:rPr lang="zh-CN" altLang="en-US" dirty="0" smtClean="0"/>
              <a:t>年代初）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88762"/>
            <a:ext cx="8229600" cy="3109090"/>
          </a:xfrm>
        </p:spPr>
      </p:pic>
      <p:sp>
        <p:nvSpPr>
          <p:cNvPr id="5" name="TextBox 4"/>
          <p:cNvSpPr txBox="1"/>
          <p:nvPr/>
        </p:nvSpPr>
        <p:spPr>
          <a:xfrm>
            <a:off x="603130" y="1717074"/>
            <a:ext cx="801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/>
              <a:t>框架实现部分重复工作部分，并引入</a:t>
            </a:r>
            <a:r>
              <a:rPr lang="en-US" altLang="zh-CN" dirty="0" smtClean="0"/>
              <a:t>MVC</a:t>
            </a:r>
            <a:r>
              <a:rPr lang="zh-CN" altLang="en-US" dirty="0" smtClean="0"/>
              <a:t>及</a:t>
            </a:r>
            <a:r>
              <a:rPr lang="en-US" altLang="zh-CN" dirty="0" smtClean="0"/>
              <a:t>ORM</a:t>
            </a:r>
            <a:r>
              <a:rPr lang="zh-CN" altLang="en-US" dirty="0" smtClean="0"/>
              <a:t>等的概念，使功能层次清晰、模块间松藕、开发效率提高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4911" y="5517232"/>
            <a:ext cx="801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chemeClr val="accent6"/>
                </a:solidFill>
              </a:rPr>
              <a:t>前后端仍然杂糅，分工不细致，维护效率低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11" y="1052736"/>
            <a:ext cx="763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后端框架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07279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074"/>
            <a:ext cx="9144000" cy="4173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04664"/>
            <a:ext cx="763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</a:t>
            </a:r>
            <a:r>
              <a:rPr lang="en-US" altLang="zh-CN" sz="2400" b="1" dirty="0" smtClean="0"/>
              <a:t>.  </a:t>
            </a:r>
            <a:r>
              <a:rPr lang="zh-CN" altLang="en-US" sz="2400" b="1" dirty="0" smtClean="0"/>
              <a:t>前后端分离框架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4104" y="1070743"/>
            <a:ext cx="8328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AJAX</a:t>
            </a:r>
            <a:r>
              <a:rPr lang="zh-CN" altLang="en-US" dirty="0" smtClean="0"/>
              <a:t>及</a:t>
            </a:r>
            <a:r>
              <a:rPr lang="en-US" altLang="zh-CN" dirty="0" smtClean="0"/>
              <a:t>Restful </a:t>
            </a:r>
            <a:r>
              <a:rPr lang="zh-CN" altLang="en-US" dirty="0" smtClean="0"/>
              <a:t>技术的引入，使前后端完全分离，分工明确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zh-CN" altLang="en-US" dirty="0"/>
              <a:t>前</a:t>
            </a:r>
            <a:r>
              <a:rPr lang="zh-CN" altLang="en-US" dirty="0" smtClean="0"/>
              <a:t>端</a:t>
            </a:r>
            <a:r>
              <a:rPr lang="en-US" altLang="zh-CN" dirty="0" smtClean="0"/>
              <a:t>MVC</a:t>
            </a:r>
            <a:r>
              <a:rPr lang="zh-CN" altLang="en-US" dirty="0" smtClean="0"/>
              <a:t>使开发层次清晰，页面可以局部更新，能够满足</a:t>
            </a:r>
            <a:r>
              <a:rPr lang="en-US" altLang="zh-CN" dirty="0" smtClean="0"/>
              <a:t>SPA</a:t>
            </a:r>
            <a:r>
              <a:rPr lang="zh-CN" altLang="en-US" dirty="0" smtClean="0"/>
              <a:t>（富桌面）的需求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104" y="5445224"/>
            <a:ext cx="83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chemeClr val="accent6"/>
                </a:solidFill>
              </a:rPr>
              <a:t>CI/CD</a:t>
            </a:r>
            <a:r>
              <a:rPr lang="zh-CN" altLang="en-US" dirty="0" smtClean="0">
                <a:solidFill>
                  <a:schemeClr val="accent6"/>
                </a:solidFill>
              </a:rPr>
              <a:t>效率仍然较低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768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39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4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Advantech template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1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6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6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8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Advantec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82_Stream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Advantech template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Advantec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4_gbs_white_background">
  <a:themeElements>
    <a:clrScheme name="4_gbs_white_background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4_gbs_white_background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4_gbs_white_background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4_Advantech template">
  <a:themeElements>
    <a:clrScheme name="1_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自訂 2">
      <a:majorFont>
        <a:latin typeface="Arial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5_Advantech template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訂 2">
      <a:majorFont>
        <a:latin typeface="Arial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_Integrated Service Model_DMS_0511_2 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Font typeface="Wingdings" panose="05000000000000000000" pitchFamily="2" charset="2"/>
          <a:buChar char="Ø"/>
          <a:defRPr dirty="0" smtClean="0">
            <a:solidFill>
              <a:schemeClr val="bg2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tx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72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65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87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18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</a:spPr>
      <a:bodyPr/>
      <a:lstStyle/>
    </a:lnDef>
    <a:txDef>
      <a:spPr>
        <a:solidFill>
          <a:srgbClr val="58CAEE">
            <a:alpha val="70000"/>
          </a:srgbClr>
        </a:solidFill>
      </a:spPr>
      <a:bodyPr wrap="square" rtlCol="0">
        <a:spAutoFit/>
      </a:bodyPr>
      <a:lstStyle>
        <a:defPPr>
          <a:defRPr sz="1100" dirty="0" smtClean="0"/>
        </a:defPPr>
      </a:lstStyle>
    </a:tx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47_Stream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43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6_Advantec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_Integrated Service Model_DMS_0511_2 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Font typeface="Wingdings" panose="05000000000000000000" pitchFamily="2" charset="2"/>
          <a:buChar char="Ø"/>
          <a:defRPr dirty="0" smtClean="0">
            <a:solidFill>
              <a:schemeClr val="bg2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tx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4_Integrated Service Model_DMS_0511_2 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Font typeface="Wingdings" panose="05000000000000000000" pitchFamily="2" charset="2"/>
          <a:buChar char="Ø"/>
          <a:defRPr dirty="0" smtClean="0">
            <a:solidFill>
              <a:schemeClr val="bg2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tx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6_Stream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ahoma - 正黑體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rgbClr val="7030A0"/>
          </a:solidFill>
          <a:prstDash val="solid"/>
          <a:round/>
          <a:headEnd type="none" w="med" len="med"/>
          <a:tailEnd type="triangle"/>
        </a:ln>
      </a:spPr>
      <a:bodyPr/>
      <a:lstStyle/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_Stream">
  <a:themeElements>
    <a:clrScheme name="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FFFFFF"/>
      </a:accent3>
      <a:accent4>
        <a:srgbClr val="000000"/>
      </a:accent4>
      <a:accent5>
        <a:srgbClr val="ACBFCD"/>
      </a:accent5>
      <a:accent6>
        <a:srgbClr val="1F424E"/>
      </a:accent6>
      <a:hlink>
        <a:srgbClr val="7030A0"/>
      </a:hlink>
      <a:folHlink>
        <a:srgbClr val="00B0F0"/>
      </a:folHlink>
    </a:clrScheme>
    <a:fontScheme name="">
      <a:majorFont>
        <a:latin typeface="Tw Cen MT"/>
        <a:ea typeface="MS PGothic"/>
        <a:cs typeface=""/>
      </a:majorFont>
      <a:minorFont>
        <a:latin typeface="Tw Cen MT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9213B"/>
        </a:dk2>
        <a:lt2>
          <a:srgbClr val="D5EDF4"/>
        </a:lt2>
        <a:accent1>
          <a:srgbClr val="2C7C9F"/>
        </a:accent1>
        <a:accent2>
          <a:srgbClr val="244A58"/>
        </a:accent2>
        <a:accent3>
          <a:srgbClr val="FFFFFF"/>
        </a:accent3>
        <a:accent4>
          <a:srgbClr val="000000"/>
        </a:accent4>
        <a:accent5>
          <a:srgbClr val="ACBFCD"/>
        </a:accent5>
        <a:accent6>
          <a:srgbClr val="1F424E"/>
        </a:accent6>
        <a:hlink>
          <a:srgbClr val="7030A0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4_Stream">
  <a:themeElements>
    <a:clrScheme name="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FFFFFF"/>
      </a:accent3>
      <a:accent4>
        <a:srgbClr val="000000"/>
      </a:accent4>
      <a:accent5>
        <a:srgbClr val="ACBFCD"/>
      </a:accent5>
      <a:accent6>
        <a:srgbClr val="1F424E"/>
      </a:accent6>
      <a:hlink>
        <a:srgbClr val="7030A0"/>
      </a:hlink>
      <a:folHlink>
        <a:srgbClr val="00B0F0"/>
      </a:folHlink>
    </a:clrScheme>
    <a:fontScheme name="">
      <a:majorFont>
        <a:latin typeface="Tw Cen MT"/>
        <a:ea typeface="MS PGothic"/>
        <a:cs typeface=""/>
      </a:majorFont>
      <a:minorFont>
        <a:latin typeface="Tw Cen MT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9213B"/>
        </a:dk2>
        <a:lt2>
          <a:srgbClr val="D5EDF4"/>
        </a:lt2>
        <a:accent1>
          <a:srgbClr val="2C7C9F"/>
        </a:accent1>
        <a:accent2>
          <a:srgbClr val="244A58"/>
        </a:accent2>
        <a:accent3>
          <a:srgbClr val="FFFFFF"/>
        </a:accent3>
        <a:accent4>
          <a:srgbClr val="000000"/>
        </a:accent4>
        <a:accent5>
          <a:srgbClr val="ACBFCD"/>
        </a:accent5>
        <a:accent6>
          <a:srgbClr val="1F424E"/>
        </a:accent6>
        <a:hlink>
          <a:srgbClr val="7030A0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5_Integrated Service Model_DMS_0511_2 (4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Font typeface="Wingdings" panose="05000000000000000000" pitchFamily="2" charset="2"/>
          <a:buChar char="Ø"/>
          <a:defRPr dirty="0" smtClean="0">
            <a:solidFill>
              <a:schemeClr val="bg2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tx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7_Stream">
  <a:themeElements>
    <a:clrScheme name="自訂 6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9_Stream">
  <a:themeElements>
    <a:clrScheme name="自訂 6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tream">
  <a:themeElements>
    <a:clrScheme name="">
      <a:dk1>
        <a:srgbClr val="000000"/>
      </a:dk1>
      <a:lt1>
        <a:srgbClr val="FFFFFF"/>
      </a:lt1>
      <a:dk2>
        <a:srgbClr val="BFA673"/>
      </a:dk2>
      <a:lt2>
        <a:srgbClr val="000099"/>
      </a:lt2>
      <a:accent1>
        <a:srgbClr val="FFCC00"/>
      </a:accent1>
      <a:accent2>
        <a:srgbClr val="808000"/>
      </a:accent2>
      <a:accent3>
        <a:srgbClr val="DCD0BC"/>
      </a:accent3>
      <a:accent4>
        <a:srgbClr val="DADADA"/>
      </a:accent4>
      <a:accent5>
        <a:srgbClr val="FFE2AA"/>
      </a:accent5>
      <a:accent6>
        <a:srgbClr val="737300"/>
      </a:accent6>
      <a:hlink>
        <a:srgbClr val="784700"/>
      </a:hlink>
      <a:folHlink>
        <a:srgbClr val="9A720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6_Str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Advantech template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1_Stream">
      <a:majorFont>
        <a:latin typeface="Calibri"/>
        <a:ea typeface="新細明體"/>
        <a:cs typeface=""/>
      </a:majorFont>
      <a:minorFont>
        <a:latin typeface="Cambri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Tx/>
          <a:buNone/>
          <a:defRPr kumimoji="0" lang="zh-TW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1_Stream">
  <a:themeElements>
    <a:clrScheme name="自訂 6">
      <a:dk1>
        <a:sysClr val="windowText" lastClr="000000"/>
      </a:dk1>
      <a:lt1>
        <a:sysClr val="window" lastClr="FFFFFF"/>
      </a:lt1>
      <a:dk2>
        <a:srgbClr val="1F497D"/>
      </a:dk2>
      <a:lt2>
        <a:srgbClr val="1F497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tream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  <a:ea typeface="PMingLiU" pitchFamily="18" charset="-120"/>
          </a:defRPr>
        </a:defPPr>
      </a:lstStyle>
    </a:lnDef>
  </a:objectDefaults>
  <a:extraClrSchemeLst>
    <a:extraClrScheme>
      <a:clrScheme name="1_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 10">
        <a:dk1>
          <a:srgbClr val="000000"/>
        </a:dk1>
        <a:lt1>
          <a:srgbClr val="FFFFFF"/>
        </a:lt1>
        <a:dk2>
          <a:srgbClr val="BFA673"/>
        </a:dk2>
        <a:lt2>
          <a:srgbClr val="FFFFFF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784</Words>
  <Application>Microsoft Office PowerPoint</Application>
  <PresentationFormat>全屏显示(4:3)</PresentationFormat>
  <Paragraphs>57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38</vt:i4>
      </vt:variant>
      <vt:variant>
        <vt:lpstr>幻灯片标题</vt:lpstr>
      </vt:variant>
      <vt:variant>
        <vt:i4>21</vt:i4>
      </vt:variant>
    </vt:vector>
  </HeadingPairs>
  <TitlesOfParts>
    <vt:vector size="59" baseType="lpstr">
      <vt:lpstr>39_Stream</vt:lpstr>
      <vt:lpstr>8_Advantech template</vt:lpstr>
      <vt:lpstr>143_Stream</vt:lpstr>
      <vt:lpstr>1_Stream</vt:lpstr>
      <vt:lpstr>2_Stream</vt:lpstr>
      <vt:lpstr>86_Stream</vt:lpstr>
      <vt:lpstr>Stream</vt:lpstr>
      <vt:lpstr>2_Advantech template</vt:lpstr>
      <vt:lpstr>81_Stream</vt:lpstr>
      <vt:lpstr>34_Stream</vt:lpstr>
      <vt:lpstr>Advantech template</vt:lpstr>
      <vt:lpstr>71_Stream</vt:lpstr>
      <vt:lpstr>56_Stream</vt:lpstr>
      <vt:lpstr>6_Stream</vt:lpstr>
      <vt:lpstr>8_Stream</vt:lpstr>
      <vt:lpstr>1_Advantech template</vt:lpstr>
      <vt:lpstr>1_自訂設計</vt:lpstr>
      <vt:lpstr>82_Stream</vt:lpstr>
      <vt:lpstr>3_Advantech template</vt:lpstr>
      <vt:lpstr>4_gbs_white_background</vt:lpstr>
      <vt:lpstr>4_Advantech template</vt:lpstr>
      <vt:lpstr>5_Advantech template</vt:lpstr>
      <vt:lpstr>2_Integrated Service Model_DMS_0511_2 (4)</vt:lpstr>
      <vt:lpstr>2_自訂設計</vt:lpstr>
      <vt:lpstr>72_Stream</vt:lpstr>
      <vt:lpstr>65_Stream</vt:lpstr>
      <vt:lpstr>87_Stream</vt:lpstr>
      <vt:lpstr>118_Stream</vt:lpstr>
      <vt:lpstr>47_Stream</vt:lpstr>
      <vt:lpstr>6_Advantech template</vt:lpstr>
      <vt:lpstr>3_Integrated Service Model_DMS_0511_2 (4)</vt:lpstr>
      <vt:lpstr>4_Integrated Service Model_DMS_0511_2 (4)</vt:lpstr>
      <vt:lpstr>26_Stream</vt:lpstr>
      <vt:lpstr>3_Stream</vt:lpstr>
      <vt:lpstr>4_Stream</vt:lpstr>
      <vt:lpstr>5_Integrated Service Model_DMS_0511_2 (4)</vt:lpstr>
      <vt:lpstr>7_Stream</vt:lpstr>
      <vt:lpstr>9_Stream</vt:lpstr>
      <vt:lpstr>Web开发技术整体介绍</vt:lpstr>
      <vt:lpstr>Agander</vt:lpstr>
      <vt:lpstr>PowerPoint 演示文稿</vt:lpstr>
      <vt:lpstr>静态网页阶段（20世纪90年代初）</vt:lpstr>
      <vt:lpstr>动态网页阶段（20世纪90年代中）</vt:lpstr>
      <vt:lpstr>PowerPoint 演示文稿</vt:lpstr>
      <vt:lpstr>企业级平台阶段（20世纪90年代中-本世纪00年代初）</vt:lpstr>
      <vt:lpstr>框架阶段（本世纪00年代中后期-10年代初）</vt:lpstr>
      <vt:lpstr>PowerPoint 演示文稿</vt:lpstr>
      <vt:lpstr>云端阶段（本世纪10年代）</vt:lpstr>
      <vt:lpstr>总结</vt:lpstr>
      <vt:lpstr>PowerPoint 演示文稿</vt:lpstr>
      <vt:lpstr>PowerPoint 演示文稿</vt:lpstr>
      <vt:lpstr>PowerPoint 演示文稿</vt:lpstr>
      <vt:lpstr>需求</vt:lpstr>
      <vt:lpstr>PowerPoint 演示文稿</vt:lpstr>
      <vt:lpstr>实现参考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WISE-PaaS/EIS ATW FPC Plan</dc:title>
  <dc:creator>Crystal.Hsu</dc:creator>
  <cp:lastModifiedBy>ruolin.wang(王若琳)</cp:lastModifiedBy>
  <cp:revision>218</cp:revision>
  <cp:lastPrinted>2017-11-20T23:45:00Z</cp:lastPrinted>
  <dcterms:created xsi:type="dcterms:W3CDTF">2017-09-13T03:04:00Z</dcterms:created>
  <dcterms:modified xsi:type="dcterms:W3CDTF">2018-12-07T01:59:43Z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